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87" r:id="rId2"/>
    <p:sldId id="260" r:id="rId3"/>
    <p:sldId id="369" r:id="rId4"/>
    <p:sldId id="287" r:id="rId5"/>
    <p:sldId id="370" r:id="rId6"/>
    <p:sldId id="385" r:id="rId7"/>
    <p:sldId id="295" r:id="rId8"/>
    <p:sldId id="324" r:id="rId9"/>
    <p:sldId id="389" r:id="rId10"/>
    <p:sldId id="390" r:id="rId11"/>
    <p:sldId id="391" r:id="rId12"/>
    <p:sldId id="381" r:id="rId13"/>
    <p:sldId id="392" r:id="rId14"/>
    <p:sldId id="361" r:id="rId15"/>
    <p:sldId id="382" r:id="rId16"/>
    <p:sldId id="303" r:id="rId17"/>
    <p:sldId id="367" r:id="rId18"/>
    <p:sldId id="2223" r:id="rId19"/>
    <p:sldId id="393" r:id="rId20"/>
    <p:sldId id="309" r:id="rId21"/>
    <p:sldId id="377" r:id="rId22"/>
    <p:sldId id="378" r:id="rId23"/>
    <p:sldId id="351" r:id="rId24"/>
    <p:sldId id="353" r:id="rId25"/>
    <p:sldId id="386" r:id="rId26"/>
    <p:sldId id="313" r:id="rId27"/>
    <p:sldId id="290" r:id="rId28"/>
    <p:sldId id="383" r:id="rId29"/>
    <p:sldId id="293" r:id="rId30"/>
    <p:sldId id="384" r:id="rId31"/>
    <p:sldId id="335" r:id="rId3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5EBCE2"/>
    <a:srgbClr val="4D555A"/>
    <a:srgbClr val="E7F2FC"/>
    <a:srgbClr val="00D561"/>
    <a:srgbClr val="0073C6"/>
    <a:srgbClr val="0273C7"/>
    <a:srgbClr val="315C80"/>
    <a:srgbClr val="7030A0"/>
    <a:srgbClr val="A15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5C4625-202B-DA48-B6AF-37151EC09F83}" v="5" dt="2024-06-12T10:39:51.652"/>
  </p1510:revLst>
</p1510:revInfo>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38"/>
    <p:restoredTop sz="94699"/>
  </p:normalViewPr>
  <p:slideViewPr>
    <p:cSldViewPr snapToGrid="0">
      <p:cViewPr varScale="1">
        <p:scale>
          <a:sx n="153" d="100"/>
          <a:sy n="153" d="100"/>
        </p:scale>
        <p:origin x="200"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s Schorling" userId="18c3f8c7-97a8-47d0-9138-bbb5732b4d6e" providerId="ADAL" clId="{82A44A7D-2E7A-6D47-8CAA-FFF359A277C8}"/>
    <pc:docChg chg="undo custSel addSld delSld modSld">
      <pc:chgData name="Lars Schorling" userId="18c3f8c7-97a8-47d0-9138-bbb5732b4d6e" providerId="ADAL" clId="{82A44A7D-2E7A-6D47-8CAA-FFF359A277C8}" dt="2024-05-17T11:23:17.723" v="1059" actId="14100"/>
      <pc:docMkLst>
        <pc:docMk/>
      </pc:docMkLst>
      <pc:sldChg chg="addSp modSp mod">
        <pc:chgData name="Lars Schorling" userId="18c3f8c7-97a8-47d0-9138-bbb5732b4d6e" providerId="ADAL" clId="{82A44A7D-2E7A-6D47-8CAA-FFF359A277C8}" dt="2024-05-08T10:34:41.276" v="662" actId="14100"/>
        <pc:sldMkLst>
          <pc:docMk/>
          <pc:sldMk cId="519233193" sldId="303"/>
        </pc:sldMkLst>
        <pc:spChg chg="add mod">
          <ac:chgData name="Lars Schorling" userId="18c3f8c7-97a8-47d0-9138-bbb5732b4d6e" providerId="ADAL" clId="{82A44A7D-2E7A-6D47-8CAA-FFF359A277C8}" dt="2024-05-08T10:34:41.276" v="662" actId="14100"/>
          <ac:spMkLst>
            <pc:docMk/>
            <pc:sldMk cId="519233193" sldId="303"/>
            <ac:spMk id="2" creationId="{D1E2CD9A-9B80-1643-F986-7E6D120D0DC9}"/>
          </ac:spMkLst>
        </pc:spChg>
      </pc:sldChg>
      <pc:sldChg chg="addSp delSp modSp mod modNotesTx">
        <pc:chgData name="Lars Schorling" userId="18c3f8c7-97a8-47d0-9138-bbb5732b4d6e" providerId="ADAL" clId="{82A44A7D-2E7A-6D47-8CAA-FFF359A277C8}" dt="2024-05-17T11:17:53.057" v="1027"/>
        <pc:sldMkLst>
          <pc:docMk/>
          <pc:sldMk cId="870538963" sldId="324"/>
        </pc:sldMkLst>
        <pc:spChg chg="add del mod">
          <ac:chgData name="Lars Schorling" userId="18c3f8c7-97a8-47d0-9138-bbb5732b4d6e" providerId="ADAL" clId="{82A44A7D-2E7A-6D47-8CAA-FFF359A277C8}" dt="2024-05-08T08:17:17.683" v="69" actId="478"/>
          <ac:spMkLst>
            <pc:docMk/>
            <pc:sldMk cId="870538963" sldId="324"/>
            <ac:spMk id="2" creationId="{074FF854-F75B-6579-BAE5-89E7A81C95DD}"/>
          </ac:spMkLst>
        </pc:spChg>
        <pc:spChg chg="add del mod">
          <ac:chgData name="Lars Schorling" userId="18c3f8c7-97a8-47d0-9138-bbb5732b4d6e" providerId="ADAL" clId="{82A44A7D-2E7A-6D47-8CAA-FFF359A277C8}" dt="2024-05-08T08:19:15.924" v="73" actId="478"/>
          <ac:spMkLst>
            <pc:docMk/>
            <pc:sldMk cId="870538963" sldId="324"/>
            <ac:spMk id="3" creationId="{C5D8265C-A52D-815B-6155-0603C6691724}"/>
          </ac:spMkLst>
        </pc:spChg>
        <pc:spChg chg="add del mod">
          <ac:chgData name="Lars Schorling" userId="18c3f8c7-97a8-47d0-9138-bbb5732b4d6e" providerId="ADAL" clId="{82A44A7D-2E7A-6D47-8CAA-FFF359A277C8}" dt="2024-05-08T08:19:56.671" v="77" actId="478"/>
          <ac:spMkLst>
            <pc:docMk/>
            <pc:sldMk cId="870538963" sldId="324"/>
            <ac:spMk id="6" creationId="{8A61D7CD-BF2D-FC3B-43D0-FD9C5BE95BD6}"/>
          </ac:spMkLst>
        </pc:spChg>
        <pc:spChg chg="add mod">
          <ac:chgData name="Lars Schorling" userId="18c3f8c7-97a8-47d0-9138-bbb5732b4d6e" providerId="ADAL" clId="{82A44A7D-2E7A-6D47-8CAA-FFF359A277C8}" dt="2024-05-08T10:21:56.464" v="305" actId="14100"/>
          <ac:spMkLst>
            <pc:docMk/>
            <pc:sldMk cId="870538963" sldId="324"/>
            <ac:spMk id="7" creationId="{E19B02D0-493B-6F5C-D532-37CCBBEC8657}"/>
          </ac:spMkLst>
        </pc:spChg>
        <pc:spChg chg="add mod">
          <ac:chgData name="Lars Schorling" userId="18c3f8c7-97a8-47d0-9138-bbb5732b4d6e" providerId="ADAL" clId="{82A44A7D-2E7A-6D47-8CAA-FFF359A277C8}" dt="2024-05-08T10:32:49.565" v="630" actId="14100"/>
          <ac:spMkLst>
            <pc:docMk/>
            <pc:sldMk cId="870538963" sldId="324"/>
            <ac:spMk id="11" creationId="{C24AD3B3-1724-B963-75F4-53B700C7FE4F}"/>
          </ac:spMkLst>
        </pc:spChg>
        <pc:spChg chg="mod">
          <ac:chgData name="Lars Schorling" userId="18c3f8c7-97a8-47d0-9138-bbb5732b4d6e" providerId="ADAL" clId="{82A44A7D-2E7A-6D47-8CAA-FFF359A277C8}" dt="2024-05-08T08:16:52.884" v="65" actId="6549"/>
          <ac:spMkLst>
            <pc:docMk/>
            <pc:sldMk cId="870538963" sldId="324"/>
            <ac:spMk id="44" creationId="{5ACDBBD8-318E-B681-F773-D4B5A34A325F}"/>
          </ac:spMkLst>
        </pc:spChg>
        <pc:spChg chg="mod">
          <ac:chgData name="Lars Schorling" userId="18c3f8c7-97a8-47d0-9138-bbb5732b4d6e" providerId="ADAL" clId="{82A44A7D-2E7A-6D47-8CAA-FFF359A277C8}" dt="2024-05-08T10:30:19.804" v="604" actId="20577"/>
          <ac:spMkLst>
            <pc:docMk/>
            <pc:sldMk cId="870538963" sldId="324"/>
            <ac:spMk id="52" creationId="{56916F88-C02B-FE74-AAC2-DA1C30BAEE81}"/>
          </ac:spMkLst>
        </pc:spChg>
        <pc:grpChg chg="del">
          <ac:chgData name="Lars Schorling" userId="18c3f8c7-97a8-47d0-9138-bbb5732b4d6e" providerId="ADAL" clId="{82A44A7D-2E7A-6D47-8CAA-FFF359A277C8}" dt="2024-05-08T08:19:18.980" v="74" actId="478"/>
          <ac:grpSpMkLst>
            <pc:docMk/>
            <pc:sldMk cId="870538963" sldId="324"/>
            <ac:grpSpMk id="48" creationId="{1FBF4656-CC06-4A40-D785-7DBA29CBAF29}"/>
          </ac:grpSpMkLst>
        </pc:grpChg>
        <pc:grpChg chg="del">
          <ac:chgData name="Lars Schorling" userId="18c3f8c7-97a8-47d0-9138-bbb5732b4d6e" providerId="ADAL" clId="{82A44A7D-2E7A-6D47-8CAA-FFF359A277C8}" dt="2024-05-08T08:19:18.980" v="74" actId="478"/>
          <ac:grpSpMkLst>
            <pc:docMk/>
            <pc:sldMk cId="870538963" sldId="324"/>
            <ac:grpSpMk id="49" creationId="{71C92FFC-3625-0102-6203-2AAB091A58A6}"/>
          </ac:grpSpMkLst>
        </pc:grpChg>
        <pc:grpChg chg="del">
          <ac:chgData name="Lars Schorling" userId="18c3f8c7-97a8-47d0-9138-bbb5732b4d6e" providerId="ADAL" clId="{82A44A7D-2E7A-6D47-8CAA-FFF359A277C8}" dt="2024-05-08T08:19:18.980" v="74" actId="478"/>
          <ac:grpSpMkLst>
            <pc:docMk/>
            <pc:sldMk cId="870538963" sldId="324"/>
            <ac:grpSpMk id="50" creationId="{BB113B8C-97B3-8D53-5B32-943F790D3B23}"/>
          </ac:grpSpMkLst>
        </pc:grpChg>
        <pc:grpChg chg="del">
          <ac:chgData name="Lars Schorling" userId="18c3f8c7-97a8-47d0-9138-bbb5732b4d6e" providerId="ADAL" clId="{82A44A7D-2E7A-6D47-8CAA-FFF359A277C8}" dt="2024-05-08T08:19:18.980" v="74" actId="478"/>
          <ac:grpSpMkLst>
            <pc:docMk/>
            <pc:sldMk cId="870538963" sldId="324"/>
            <ac:grpSpMk id="51" creationId="{229462A6-CD70-F35E-35AB-A25E23302053}"/>
          </ac:grpSpMkLst>
        </pc:grpChg>
        <pc:picChg chg="del mod modCrop">
          <ac:chgData name="Lars Schorling" userId="18c3f8c7-97a8-47d0-9138-bbb5732b4d6e" providerId="ADAL" clId="{82A44A7D-2E7A-6D47-8CAA-FFF359A277C8}" dt="2024-05-08T08:28:39.142" v="169" actId="478"/>
          <ac:picMkLst>
            <pc:docMk/>
            <pc:sldMk cId="870538963" sldId="324"/>
            <ac:picMk id="4" creationId="{32828B02-FE3F-9C69-10AC-5F39435DDD01}"/>
          </ac:picMkLst>
        </pc:picChg>
        <pc:picChg chg="add mod modCrop">
          <ac:chgData name="Lars Schorling" userId="18c3f8c7-97a8-47d0-9138-bbb5732b4d6e" providerId="ADAL" clId="{82A44A7D-2E7A-6D47-8CAA-FFF359A277C8}" dt="2024-05-08T10:32:11.528" v="623" actId="732"/>
          <ac:picMkLst>
            <pc:docMk/>
            <pc:sldMk cId="870538963" sldId="324"/>
            <ac:picMk id="9" creationId="{F49B7553-0D54-5AF8-38BE-A69D6ED9B6A8}"/>
          </ac:picMkLst>
        </pc:picChg>
        <pc:picChg chg="add del mod">
          <ac:chgData name="Lars Schorling" userId="18c3f8c7-97a8-47d0-9138-bbb5732b4d6e" providerId="ADAL" clId="{82A44A7D-2E7A-6D47-8CAA-FFF359A277C8}" dt="2024-05-08T10:21:49.193" v="304" actId="478"/>
          <ac:picMkLst>
            <pc:docMk/>
            <pc:sldMk cId="870538963" sldId="324"/>
            <ac:picMk id="10" creationId="{A7ED2A0D-08F8-8866-18CF-48A34D4A8B72}"/>
          </ac:picMkLst>
        </pc:picChg>
      </pc:sldChg>
      <pc:sldChg chg="addSp modSp mod">
        <pc:chgData name="Lars Schorling" userId="18c3f8c7-97a8-47d0-9138-bbb5732b4d6e" providerId="ADAL" clId="{82A44A7D-2E7A-6D47-8CAA-FFF359A277C8}" dt="2024-05-08T10:36:20.123" v="682" actId="14100"/>
        <pc:sldMkLst>
          <pc:docMk/>
          <pc:sldMk cId="4170678135" sldId="353"/>
        </pc:sldMkLst>
        <pc:spChg chg="add mod">
          <ac:chgData name="Lars Schorling" userId="18c3f8c7-97a8-47d0-9138-bbb5732b4d6e" providerId="ADAL" clId="{82A44A7D-2E7A-6D47-8CAA-FFF359A277C8}" dt="2024-05-08T10:36:20.123" v="682" actId="14100"/>
          <ac:spMkLst>
            <pc:docMk/>
            <pc:sldMk cId="4170678135" sldId="353"/>
            <ac:spMk id="2" creationId="{C41E3D4E-DCA0-FAF8-1F02-1C0B8AFB4355}"/>
          </ac:spMkLst>
        </pc:spChg>
      </pc:sldChg>
      <pc:sldChg chg="addSp modSp mod">
        <pc:chgData name="Lars Schorling" userId="18c3f8c7-97a8-47d0-9138-bbb5732b4d6e" providerId="ADAL" clId="{82A44A7D-2E7A-6D47-8CAA-FFF359A277C8}" dt="2024-05-17T11:20:38.766" v="1058" actId="20577"/>
        <pc:sldMkLst>
          <pc:docMk/>
          <pc:sldMk cId="2430181323" sldId="361"/>
        </pc:sldMkLst>
        <pc:spChg chg="add mod">
          <ac:chgData name="Lars Schorling" userId="18c3f8c7-97a8-47d0-9138-bbb5732b4d6e" providerId="ADAL" clId="{82A44A7D-2E7A-6D47-8CAA-FFF359A277C8}" dt="2024-05-08T10:33:58.268" v="639" actId="14100"/>
          <ac:spMkLst>
            <pc:docMk/>
            <pc:sldMk cId="2430181323" sldId="361"/>
            <ac:spMk id="3" creationId="{A37E0F51-CCA3-A640-9B1A-99903CF367D2}"/>
          </ac:spMkLst>
        </pc:spChg>
        <pc:spChg chg="mod">
          <ac:chgData name="Lars Schorling" userId="18c3f8c7-97a8-47d0-9138-bbb5732b4d6e" providerId="ADAL" clId="{82A44A7D-2E7A-6D47-8CAA-FFF359A277C8}" dt="2024-05-17T11:20:38.766" v="1058" actId="20577"/>
          <ac:spMkLst>
            <pc:docMk/>
            <pc:sldMk cId="2430181323" sldId="361"/>
            <ac:spMk id="31" creationId="{F97B219F-9945-BC4F-9A29-510543DEBB73}"/>
          </ac:spMkLst>
        </pc:spChg>
      </pc:sldChg>
      <pc:sldChg chg="del">
        <pc:chgData name="Lars Schorling" userId="18c3f8c7-97a8-47d0-9138-bbb5732b4d6e" providerId="ADAL" clId="{82A44A7D-2E7A-6D47-8CAA-FFF359A277C8}" dt="2024-05-08T10:27:07.646" v="551" actId="2696"/>
        <pc:sldMkLst>
          <pc:docMk/>
          <pc:sldMk cId="3518122751" sldId="362"/>
        </pc:sldMkLst>
      </pc:sldChg>
      <pc:sldChg chg="addSp modSp mod">
        <pc:chgData name="Lars Schorling" userId="18c3f8c7-97a8-47d0-9138-bbb5732b4d6e" providerId="ADAL" clId="{82A44A7D-2E7A-6D47-8CAA-FFF359A277C8}" dt="2024-05-08T10:34:56.349" v="666" actId="14100"/>
        <pc:sldMkLst>
          <pc:docMk/>
          <pc:sldMk cId="2823970253" sldId="367"/>
        </pc:sldMkLst>
        <pc:spChg chg="add mod">
          <ac:chgData name="Lars Schorling" userId="18c3f8c7-97a8-47d0-9138-bbb5732b4d6e" providerId="ADAL" clId="{82A44A7D-2E7A-6D47-8CAA-FFF359A277C8}" dt="2024-05-08T10:34:56.349" v="666" actId="14100"/>
          <ac:spMkLst>
            <pc:docMk/>
            <pc:sldMk cId="2823970253" sldId="367"/>
            <ac:spMk id="2" creationId="{D80519E9-431F-58A7-B990-46D6795B693C}"/>
          </ac:spMkLst>
        </pc:spChg>
      </pc:sldChg>
      <pc:sldChg chg="delSp modSp mod">
        <pc:chgData name="Lars Schorling" userId="18c3f8c7-97a8-47d0-9138-bbb5732b4d6e" providerId="ADAL" clId="{82A44A7D-2E7A-6D47-8CAA-FFF359A277C8}" dt="2024-05-08T10:52:10.337" v="942" actId="1035"/>
        <pc:sldMkLst>
          <pc:docMk/>
          <pc:sldMk cId="2952764070" sldId="370"/>
        </pc:sldMkLst>
        <pc:spChg chg="del">
          <ac:chgData name="Lars Schorling" userId="18c3f8c7-97a8-47d0-9138-bbb5732b4d6e" providerId="ADAL" clId="{82A44A7D-2E7A-6D47-8CAA-FFF359A277C8}" dt="2024-05-08T10:42:19.045" v="814" actId="478"/>
          <ac:spMkLst>
            <pc:docMk/>
            <pc:sldMk cId="2952764070" sldId="370"/>
            <ac:spMk id="3" creationId="{F84DC7F6-B2E7-4DA9-5E11-860D90FD7C8B}"/>
          </ac:spMkLst>
        </pc:spChg>
        <pc:spChg chg="mod">
          <ac:chgData name="Lars Schorling" userId="18c3f8c7-97a8-47d0-9138-bbb5732b4d6e" providerId="ADAL" clId="{82A44A7D-2E7A-6D47-8CAA-FFF359A277C8}" dt="2024-05-08T10:52:10.337" v="942" actId="1035"/>
          <ac:spMkLst>
            <pc:docMk/>
            <pc:sldMk cId="2952764070" sldId="370"/>
            <ac:spMk id="4" creationId="{00000000-0000-0000-0000-000000000000}"/>
          </ac:spMkLst>
        </pc:spChg>
        <pc:spChg chg="mod">
          <ac:chgData name="Lars Schorling" userId="18c3f8c7-97a8-47d0-9138-bbb5732b4d6e" providerId="ADAL" clId="{82A44A7D-2E7A-6D47-8CAA-FFF359A277C8}" dt="2024-05-08T10:43:19.358" v="826" actId="1076"/>
          <ac:spMkLst>
            <pc:docMk/>
            <pc:sldMk cId="2952764070" sldId="370"/>
            <ac:spMk id="7" creationId="{073C8850-EFDA-6228-F9FF-D97EA30BB777}"/>
          </ac:spMkLst>
        </pc:spChg>
        <pc:spChg chg="mod">
          <ac:chgData name="Lars Schorling" userId="18c3f8c7-97a8-47d0-9138-bbb5732b4d6e" providerId="ADAL" clId="{82A44A7D-2E7A-6D47-8CAA-FFF359A277C8}" dt="2024-05-08T10:40:27.428" v="788" actId="1035"/>
          <ac:spMkLst>
            <pc:docMk/>
            <pc:sldMk cId="2952764070" sldId="370"/>
            <ac:spMk id="11" creationId="{A413E74C-9047-1744-AD04-FE1D6A545916}"/>
          </ac:spMkLst>
        </pc:spChg>
        <pc:spChg chg="mod">
          <ac:chgData name="Lars Schorling" userId="18c3f8c7-97a8-47d0-9138-bbb5732b4d6e" providerId="ADAL" clId="{82A44A7D-2E7A-6D47-8CAA-FFF359A277C8}" dt="2024-05-08T10:40:27.428" v="788" actId="1035"/>
          <ac:spMkLst>
            <pc:docMk/>
            <pc:sldMk cId="2952764070" sldId="370"/>
            <ac:spMk id="27" creationId="{00000000-0000-0000-0000-000000000000}"/>
          </ac:spMkLst>
        </pc:spChg>
      </pc:sldChg>
      <pc:sldChg chg="del">
        <pc:chgData name="Lars Schorling" userId="18c3f8c7-97a8-47d0-9138-bbb5732b4d6e" providerId="ADAL" clId="{82A44A7D-2E7A-6D47-8CAA-FFF359A277C8}" dt="2024-05-08T10:22:13.268" v="306" actId="2696"/>
        <pc:sldMkLst>
          <pc:docMk/>
          <pc:sldMk cId="2960404750" sldId="372"/>
        </pc:sldMkLst>
      </pc:sldChg>
      <pc:sldChg chg="addSp modSp mod">
        <pc:chgData name="Lars Schorling" userId="18c3f8c7-97a8-47d0-9138-bbb5732b4d6e" providerId="ADAL" clId="{82A44A7D-2E7A-6D47-8CAA-FFF359A277C8}" dt="2024-05-17T11:23:17.723" v="1059" actId="14100"/>
        <pc:sldMkLst>
          <pc:docMk/>
          <pc:sldMk cId="2316797812" sldId="377"/>
        </pc:sldMkLst>
        <pc:spChg chg="add mod">
          <ac:chgData name="Lars Schorling" userId="18c3f8c7-97a8-47d0-9138-bbb5732b4d6e" providerId="ADAL" clId="{82A44A7D-2E7A-6D47-8CAA-FFF359A277C8}" dt="2024-05-08T10:35:44.988" v="676" actId="14100"/>
          <ac:spMkLst>
            <pc:docMk/>
            <pc:sldMk cId="2316797812" sldId="377"/>
            <ac:spMk id="4" creationId="{BE812975-A990-16A5-9049-A973502E03F3}"/>
          </ac:spMkLst>
        </pc:spChg>
        <pc:spChg chg="mod">
          <ac:chgData name="Lars Schorling" userId="18c3f8c7-97a8-47d0-9138-bbb5732b4d6e" providerId="ADAL" clId="{82A44A7D-2E7A-6D47-8CAA-FFF359A277C8}" dt="2024-05-17T11:23:17.723" v="1059" actId="14100"/>
          <ac:spMkLst>
            <pc:docMk/>
            <pc:sldMk cId="2316797812" sldId="377"/>
            <ac:spMk id="25" creationId="{1EF2DDB6-DA6B-73D4-AFC2-4F84E7953016}"/>
          </ac:spMkLst>
        </pc:spChg>
      </pc:sldChg>
      <pc:sldChg chg="addSp modSp mod">
        <pc:chgData name="Lars Schorling" userId="18c3f8c7-97a8-47d0-9138-bbb5732b4d6e" providerId="ADAL" clId="{82A44A7D-2E7A-6D47-8CAA-FFF359A277C8}" dt="2024-05-08T10:36:03.013" v="678" actId="14100"/>
        <pc:sldMkLst>
          <pc:docMk/>
          <pc:sldMk cId="3534346020" sldId="378"/>
        </pc:sldMkLst>
        <pc:spChg chg="add mod">
          <ac:chgData name="Lars Schorling" userId="18c3f8c7-97a8-47d0-9138-bbb5732b4d6e" providerId="ADAL" clId="{82A44A7D-2E7A-6D47-8CAA-FFF359A277C8}" dt="2024-05-08T10:36:03.013" v="678" actId="14100"/>
          <ac:spMkLst>
            <pc:docMk/>
            <pc:sldMk cId="3534346020" sldId="378"/>
            <ac:spMk id="3" creationId="{7FECAFA4-3E3A-D3C4-4F0F-4E9163F856AC}"/>
          </ac:spMkLst>
        </pc:spChg>
      </pc:sldChg>
      <pc:sldChg chg="addSp modSp mod">
        <pc:chgData name="Lars Schorling" userId="18c3f8c7-97a8-47d0-9138-bbb5732b4d6e" providerId="ADAL" clId="{82A44A7D-2E7A-6D47-8CAA-FFF359A277C8}" dt="2024-05-17T11:19:30.144" v="1031" actId="14100"/>
        <pc:sldMkLst>
          <pc:docMk/>
          <pc:sldMk cId="3615931986" sldId="381"/>
        </pc:sldMkLst>
        <pc:spChg chg="add mod">
          <ac:chgData name="Lars Schorling" userId="18c3f8c7-97a8-47d0-9138-bbb5732b4d6e" providerId="ADAL" clId="{82A44A7D-2E7A-6D47-8CAA-FFF359A277C8}" dt="2024-05-17T11:19:30.144" v="1031" actId="14100"/>
          <ac:spMkLst>
            <pc:docMk/>
            <pc:sldMk cId="3615931986" sldId="381"/>
            <ac:spMk id="2" creationId="{FB8F77B3-AE1A-507A-1A15-9D177988D9CD}"/>
          </ac:spMkLst>
        </pc:spChg>
        <pc:spChg chg="add mod">
          <ac:chgData name="Lars Schorling" userId="18c3f8c7-97a8-47d0-9138-bbb5732b4d6e" providerId="ADAL" clId="{82A44A7D-2E7A-6D47-8CAA-FFF359A277C8}" dt="2024-05-08T10:33:38.124" v="635" actId="14100"/>
          <ac:spMkLst>
            <pc:docMk/>
            <pc:sldMk cId="3615931986" sldId="381"/>
            <ac:spMk id="5" creationId="{D3D0D7DC-61F1-864C-F5AE-A92EAA916F17}"/>
          </ac:spMkLst>
        </pc:spChg>
      </pc:sldChg>
      <pc:sldChg chg="modSp mod">
        <pc:chgData name="Lars Schorling" userId="18c3f8c7-97a8-47d0-9138-bbb5732b4d6e" providerId="ADAL" clId="{82A44A7D-2E7A-6D47-8CAA-FFF359A277C8}" dt="2024-05-08T10:34:23.529" v="659" actId="6549"/>
        <pc:sldMkLst>
          <pc:docMk/>
          <pc:sldMk cId="2340574589" sldId="382"/>
        </pc:sldMkLst>
        <pc:spChg chg="mod">
          <ac:chgData name="Lars Schorling" userId="18c3f8c7-97a8-47d0-9138-bbb5732b4d6e" providerId="ADAL" clId="{82A44A7D-2E7A-6D47-8CAA-FFF359A277C8}" dt="2024-05-08T10:34:08.376" v="647" actId="20577"/>
          <ac:spMkLst>
            <pc:docMk/>
            <pc:sldMk cId="2340574589" sldId="382"/>
            <ac:spMk id="22" creationId="{8BC3D2D9-07F7-D449-B242-BDE85901B94A}"/>
          </ac:spMkLst>
        </pc:spChg>
        <pc:spChg chg="mod">
          <ac:chgData name="Lars Schorling" userId="18c3f8c7-97a8-47d0-9138-bbb5732b4d6e" providerId="ADAL" clId="{82A44A7D-2E7A-6D47-8CAA-FFF359A277C8}" dt="2024-05-08T10:34:23.529" v="659" actId="6549"/>
          <ac:spMkLst>
            <pc:docMk/>
            <pc:sldMk cId="2340574589" sldId="382"/>
            <ac:spMk id="45" creationId="{2FA31058-8EBB-444A-9200-6CE205F5DDE8}"/>
          </ac:spMkLst>
        </pc:spChg>
      </pc:sldChg>
      <pc:sldChg chg="modSp mod modAnim">
        <pc:chgData name="Lars Schorling" userId="18c3f8c7-97a8-47d0-9138-bbb5732b4d6e" providerId="ADAL" clId="{82A44A7D-2E7A-6D47-8CAA-FFF359A277C8}" dt="2024-05-08T11:10:09.298" v="1026" actId="1076"/>
        <pc:sldMkLst>
          <pc:docMk/>
          <pc:sldMk cId="1718773979" sldId="385"/>
        </pc:sldMkLst>
        <pc:spChg chg="mod">
          <ac:chgData name="Lars Schorling" userId="18c3f8c7-97a8-47d0-9138-bbb5732b4d6e" providerId="ADAL" clId="{82A44A7D-2E7A-6D47-8CAA-FFF359A277C8}" dt="2024-05-08T11:10:09.298" v="1026" actId="1076"/>
          <ac:spMkLst>
            <pc:docMk/>
            <pc:sldMk cId="1718773979" sldId="385"/>
            <ac:spMk id="4" creationId="{00000000-0000-0000-0000-000000000000}"/>
          </ac:spMkLst>
        </pc:spChg>
        <pc:spChg chg="mod">
          <ac:chgData name="Lars Schorling" userId="18c3f8c7-97a8-47d0-9138-bbb5732b4d6e" providerId="ADAL" clId="{82A44A7D-2E7A-6D47-8CAA-FFF359A277C8}" dt="2024-05-08T11:09:10.982" v="1016" actId="1076"/>
          <ac:spMkLst>
            <pc:docMk/>
            <pc:sldMk cId="1718773979" sldId="385"/>
            <ac:spMk id="5" creationId="{00000000-0000-0000-0000-000000000000}"/>
          </ac:spMkLst>
        </pc:spChg>
        <pc:spChg chg="mod">
          <ac:chgData name="Lars Schorling" userId="18c3f8c7-97a8-47d0-9138-bbb5732b4d6e" providerId="ADAL" clId="{82A44A7D-2E7A-6D47-8CAA-FFF359A277C8}" dt="2024-05-08T11:09:50.997" v="1025" actId="1076"/>
          <ac:spMkLst>
            <pc:docMk/>
            <pc:sldMk cId="1718773979" sldId="385"/>
            <ac:spMk id="11" creationId="{A413E74C-9047-1744-AD04-FE1D6A545916}"/>
          </ac:spMkLst>
        </pc:spChg>
        <pc:spChg chg="mod">
          <ac:chgData name="Lars Schorling" userId="18c3f8c7-97a8-47d0-9138-bbb5732b4d6e" providerId="ADAL" clId="{82A44A7D-2E7A-6D47-8CAA-FFF359A277C8}" dt="2024-05-08T11:09:50.997" v="1025" actId="1076"/>
          <ac:spMkLst>
            <pc:docMk/>
            <pc:sldMk cId="1718773979" sldId="385"/>
            <ac:spMk id="27" creationId="{00000000-0000-0000-0000-000000000000}"/>
          </ac:spMkLst>
        </pc:spChg>
      </pc:sldChg>
      <pc:sldChg chg="addSp delSp modSp mod">
        <pc:chgData name="Lars Schorling" userId="18c3f8c7-97a8-47d0-9138-bbb5732b4d6e" providerId="ADAL" clId="{82A44A7D-2E7A-6D47-8CAA-FFF359A277C8}" dt="2024-05-08T10:31:40.770" v="622" actId="21"/>
        <pc:sldMkLst>
          <pc:docMk/>
          <pc:sldMk cId="1475660122" sldId="387"/>
        </pc:sldMkLst>
        <pc:spChg chg="add del mod">
          <ac:chgData name="Lars Schorling" userId="18c3f8c7-97a8-47d0-9138-bbb5732b4d6e" providerId="ADAL" clId="{82A44A7D-2E7A-6D47-8CAA-FFF359A277C8}" dt="2024-05-08T10:31:40.770" v="622" actId="21"/>
          <ac:spMkLst>
            <pc:docMk/>
            <pc:sldMk cId="1475660122" sldId="387"/>
            <ac:spMk id="4" creationId="{DC7AFBF0-BD2D-0F9D-292A-0BB4F29A817B}"/>
          </ac:spMkLst>
        </pc:spChg>
      </pc:sldChg>
      <pc:sldChg chg="addSp modSp mod">
        <pc:chgData name="Lars Schorling" userId="18c3f8c7-97a8-47d0-9138-bbb5732b4d6e" providerId="ADAL" clId="{82A44A7D-2E7A-6D47-8CAA-FFF359A277C8}" dt="2024-05-08T10:35:26.964" v="673" actId="14100"/>
        <pc:sldMkLst>
          <pc:docMk/>
          <pc:sldMk cId="2449542561" sldId="388"/>
        </pc:sldMkLst>
        <pc:spChg chg="add mod">
          <ac:chgData name="Lars Schorling" userId="18c3f8c7-97a8-47d0-9138-bbb5732b4d6e" providerId="ADAL" clId="{82A44A7D-2E7A-6D47-8CAA-FFF359A277C8}" dt="2024-05-08T10:35:09.491" v="669" actId="14100"/>
          <ac:spMkLst>
            <pc:docMk/>
            <pc:sldMk cId="2449542561" sldId="388"/>
            <ac:spMk id="2" creationId="{94522D83-059F-69F8-A6AC-4FB9810473A2}"/>
          </ac:spMkLst>
        </pc:spChg>
        <pc:spChg chg="add mod">
          <ac:chgData name="Lars Schorling" userId="18c3f8c7-97a8-47d0-9138-bbb5732b4d6e" providerId="ADAL" clId="{82A44A7D-2E7A-6D47-8CAA-FFF359A277C8}" dt="2024-05-08T10:35:26.964" v="673" actId="14100"/>
          <ac:spMkLst>
            <pc:docMk/>
            <pc:sldMk cId="2449542561" sldId="388"/>
            <ac:spMk id="3" creationId="{4713BD30-1A36-9F84-D320-863D4DC974B4}"/>
          </ac:spMkLst>
        </pc:spChg>
      </pc:sldChg>
      <pc:sldChg chg="modSp add mod modNotesTx">
        <pc:chgData name="Lars Schorling" userId="18c3f8c7-97a8-47d0-9138-bbb5732b4d6e" providerId="ADAL" clId="{82A44A7D-2E7A-6D47-8CAA-FFF359A277C8}" dt="2024-05-17T11:18:10.500" v="1028"/>
        <pc:sldMkLst>
          <pc:docMk/>
          <pc:sldMk cId="4050327442" sldId="389"/>
        </pc:sldMkLst>
        <pc:spChg chg="mod">
          <ac:chgData name="Lars Schorling" userId="18c3f8c7-97a8-47d0-9138-bbb5732b4d6e" providerId="ADAL" clId="{82A44A7D-2E7A-6D47-8CAA-FFF359A277C8}" dt="2024-05-08T10:20:54.339" v="219" actId="14100"/>
          <ac:spMkLst>
            <pc:docMk/>
            <pc:sldMk cId="4050327442" sldId="389"/>
            <ac:spMk id="7" creationId="{E19B02D0-493B-6F5C-D532-37CCBBEC8657}"/>
          </ac:spMkLst>
        </pc:spChg>
        <pc:spChg chg="mod">
          <ac:chgData name="Lars Schorling" userId="18c3f8c7-97a8-47d0-9138-bbb5732b4d6e" providerId="ADAL" clId="{82A44A7D-2E7A-6D47-8CAA-FFF359A277C8}" dt="2024-05-08T10:30:14.806" v="598" actId="20577"/>
          <ac:spMkLst>
            <pc:docMk/>
            <pc:sldMk cId="4050327442" sldId="389"/>
            <ac:spMk id="52" creationId="{56916F88-C02B-FE74-AAC2-DA1C30BAEE81}"/>
          </ac:spMkLst>
        </pc:spChg>
        <pc:picChg chg="mod modCrop">
          <ac:chgData name="Lars Schorling" userId="18c3f8c7-97a8-47d0-9138-bbb5732b4d6e" providerId="ADAL" clId="{82A44A7D-2E7A-6D47-8CAA-FFF359A277C8}" dt="2024-05-08T10:32:22.906" v="624" actId="732"/>
          <ac:picMkLst>
            <pc:docMk/>
            <pc:sldMk cId="4050327442" sldId="389"/>
            <ac:picMk id="9" creationId="{F49B7553-0D54-5AF8-38BE-A69D6ED9B6A8}"/>
          </ac:picMkLst>
        </pc:picChg>
      </pc:sldChg>
      <pc:sldChg chg="addSp modSp add mod">
        <pc:chgData name="Lars Schorling" userId="18c3f8c7-97a8-47d0-9138-bbb5732b4d6e" providerId="ADAL" clId="{82A44A7D-2E7A-6D47-8CAA-FFF359A277C8}" dt="2024-05-08T10:33:02.389" v="631" actId="732"/>
        <pc:sldMkLst>
          <pc:docMk/>
          <pc:sldMk cId="872301392" sldId="390"/>
        </pc:sldMkLst>
        <pc:spChg chg="add mod">
          <ac:chgData name="Lars Schorling" userId="18c3f8c7-97a8-47d0-9138-bbb5732b4d6e" providerId="ADAL" clId="{82A44A7D-2E7A-6D47-8CAA-FFF359A277C8}" dt="2024-05-08T10:32:37.673" v="627" actId="14100"/>
          <ac:spMkLst>
            <pc:docMk/>
            <pc:sldMk cId="872301392" sldId="390"/>
            <ac:spMk id="2" creationId="{E782F1F6-A7D8-DCD6-B75E-BCE022505E4F}"/>
          </ac:spMkLst>
        </pc:spChg>
        <pc:spChg chg="mod">
          <ac:chgData name="Lars Schorling" userId="18c3f8c7-97a8-47d0-9138-bbb5732b4d6e" providerId="ADAL" clId="{82A44A7D-2E7A-6D47-8CAA-FFF359A277C8}" dt="2024-05-08T10:22:55.866" v="380" actId="5793"/>
          <ac:spMkLst>
            <pc:docMk/>
            <pc:sldMk cId="872301392" sldId="390"/>
            <ac:spMk id="7" creationId="{E19B02D0-493B-6F5C-D532-37CCBBEC8657}"/>
          </ac:spMkLst>
        </pc:spChg>
        <pc:spChg chg="mod">
          <ac:chgData name="Lars Schorling" userId="18c3f8c7-97a8-47d0-9138-bbb5732b4d6e" providerId="ADAL" clId="{82A44A7D-2E7A-6D47-8CAA-FFF359A277C8}" dt="2024-05-08T10:30:06.612" v="592" actId="20577"/>
          <ac:spMkLst>
            <pc:docMk/>
            <pc:sldMk cId="872301392" sldId="390"/>
            <ac:spMk id="52" creationId="{56916F88-C02B-FE74-AAC2-DA1C30BAEE81}"/>
          </ac:spMkLst>
        </pc:spChg>
        <pc:picChg chg="mod modCrop">
          <ac:chgData name="Lars Schorling" userId="18c3f8c7-97a8-47d0-9138-bbb5732b4d6e" providerId="ADAL" clId="{82A44A7D-2E7A-6D47-8CAA-FFF359A277C8}" dt="2024-05-08T10:33:02.389" v="631" actId="732"/>
          <ac:picMkLst>
            <pc:docMk/>
            <pc:sldMk cId="872301392" sldId="390"/>
            <ac:picMk id="9" creationId="{F49B7553-0D54-5AF8-38BE-A69D6ED9B6A8}"/>
          </ac:picMkLst>
        </pc:picChg>
      </pc:sldChg>
      <pc:sldChg chg="add del">
        <pc:chgData name="Lars Schorling" userId="18c3f8c7-97a8-47d0-9138-bbb5732b4d6e" providerId="ADAL" clId="{82A44A7D-2E7A-6D47-8CAA-FFF359A277C8}" dt="2024-05-08T10:24:09.316" v="433" actId="2696"/>
        <pc:sldMkLst>
          <pc:docMk/>
          <pc:sldMk cId="977394020" sldId="391"/>
        </pc:sldMkLst>
      </pc:sldChg>
      <pc:sldChg chg="addSp delSp modSp add mod">
        <pc:chgData name="Lars Schorling" userId="18c3f8c7-97a8-47d0-9138-bbb5732b4d6e" providerId="ADAL" clId="{82A44A7D-2E7A-6D47-8CAA-FFF359A277C8}" dt="2024-05-08T10:33:20.140" v="632" actId="732"/>
        <pc:sldMkLst>
          <pc:docMk/>
          <pc:sldMk cId="2594096039" sldId="391"/>
        </pc:sldMkLst>
        <pc:spChg chg="add mod">
          <ac:chgData name="Lars Schorling" userId="18c3f8c7-97a8-47d0-9138-bbb5732b4d6e" providerId="ADAL" clId="{82A44A7D-2E7A-6D47-8CAA-FFF359A277C8}" dt="2024-05-08T10:25:00.031" v="482" actId="1035"/>
          <ac:spMkLst>
            <pc:docMk/>
            <pc:sldMk cId="2594096039" sldId="391"/>
            <ac:spMk id="2" creationId="{A7A9E797-F572-473F-82A3-E493898972C5}"/>
          </ac:spMkLst>
        </pc:spChg>
        <pc:spChg chg="del">
          <ac:chgData name="Lars Schorling" userId="18c3f8c7-97a8-47d0-9138-bbb5732b4d6e" providerId="ADAL" clId="{82A44A7D-2E7A-6D47-8CAA-FFF359A277C8}" dt="2024-05-08T10:24:47.088" v="464" actId="478"/>
          <ac:spMkLst>
            <pc:docMk/>
            <pc:sldMk cId="2594096039" sldId="391"/>
            <ac:spMk id="7" creationId="{E19B02D0-493B-6F5C-D532-37CCBBEC8657}"/>
          </ac:spMkLst>
        </pc:spChg>
        <pc:spChg chg="mod">
          <ac:chgData name="Lars Schorling" userId="18c3f8c7-97a8-47d0-9138-bbb5732b4d6e" providerId="ADAL" clId="{82A44A7D-2E7A-6D47-8CAA-FFF359A277C8}" dt="2024-05-08T10:24:27.240" v="463" actId="20577"/>
          <ac:spMkLst>
            <pc:docMk/>
            <pc:sldMk cId="2594096039" sldId="391"/>
            <ac:spMk id="52" creationId="{56916F88-C02B-FE74-AAC2-DA1C30BAEE81}"/>
          </ac:spMkLst>
        </pc:spChg>
        <pc:picChg chg="add mod">
          <ac:chgData name="Lars Schorling" userId="18c3f8c7-97a8-47d0-9138-bbb5732b4d6e" providerId="ADAL" clId="{82A44A7D-2E7A-6D47-8CAA-FFF359A277C8}" dt="2024-05-08T10:26:56.599" v="550" actId="1038"/>
          <ac:picMkLst>
            <pc:docMk/>
            <pc:sldMk cId="2594096039" sldId="391"/>
            <ac:picMk id="3" creationId="{CE558568-4CE5-486D-E175-D378828883D7}"/>
          </ac:picMkLst>
        </pc:picChg>
        <pc:picChg chg="mod modCrop">
          <ac:chgData name="Lars Schorling" userId="18c3f8c7-97a8-47d0-9138-bbb5732b4d6e" providerId="ADAL" clId="{82A44A7D-2E7A-6D47-8CAA-FFF359A277C8}" dt="2024-05-08T10:33:20.140" v="632" actId="732"/>
          <ac:picMkLst>
            <pc:docMk/>
            <pc:sldMk cId="2594096039" sldId="391"/>
            <ac:picMk id="9" creationId="{F49B7553-0D54-5AF8-38BE-A69D6ED9B6A8}"/>
          </ac:picMkLst>
        </pc:picChg>
      </pc:sldChg>
    </pc:docChg>
  </pc:docChgLst>
  <pc:docChgLst>
    <pc:chgData name="Mira Rune" userId="S::mpr@ontimecalendar.com::5c3c8fde-4ac6-497a-9a18-be0a96162bbe" providerId="AD" clId="Web-{D1FF02C6-D966-1DFE-1709-CB89CCDB3042}"/>
    <pc:docChg chg="delSld modSld">
      <pc:chgData name="Mira Rune" userId="S::mpr@ontimecalendar.com::5c3c8fde-4ac6-497a-9a18-be0a96162bbe" providerId="AD" clId="Web-{D1FF02C6-D966-1DFE-1709-CB89CCDB3042}" dt="2024-05-14T08:46:28.309" v="35" actId="1076"/>
      <pc:docMkLst>
        <pc:docMk/>
      </pc:docMkLst>
      <pc:sldChg chg="del">
        <pc:chgData name="Mira Rune" userId="S::mpr@ontimecalendar.com::5c3c8fde-4ac6-497a-9a18-be0a96162bbe" providerId="AD" clId="Web-{D1FF02C6-D966-1DFE-1709-CB89CCDB3042}" dt="2024-05-14T08:26:18.075" v="0"/>
        <pc:sldMkLst>
          <pc:docMk/>
          <pc:sldMk cId="2823970253" sldId="367"/>
        </pc:sldMkLst>
      </pc:sldChg>
      <pc:sldChg chg="addSp delSp modSp">
        <pc:chgData name="Mira Rune" userId="S::mpr@ontimecalendar.com::5c3c8fde-4ac6-497a-9a18-be0a96162bbe" providerId="AD" clId="Web-{D1FF02C6-D966-1DFE-1709-CB89CCDB3042}" dt="2024-05-14T08:46:28.309" v="35" actId="1076"/>
        <pc:sldMkLst>
          <pc:docMk/>
          <pc:sldMk cId="3615931986" sldId="381"/>
        </pc:sldMkLst>
        <pc:spChg chg="del">
          <ac:chgData name="Mira Rune" userId="S::mpr@ontimecalendar.com::5c3c8fde-4ac6-497a-9a18-be0a96162bbe" providerId="AD" clId="Web-{D1FF02C6-D966-1DFE-1709-CB89CCDB3042}" dt="2024-05-14T08:43:57.536" v="2"/>
          <ac:spMkLst>
            <pc:docMk/>
            <pc:sldMk cId="3615931986" sldId="381"/>
            <ac:spMk id="5" creationId="{D3D0D7DC-61F1-864C-F5AE-A92EAA916F17}"/>
          </ac:spMkLst>
        </pc:spChg>
        <pc:spChg chg="mod ord">
          <ac:chgData name="Mira Rune" userId="S::mpr@ontimecalendar.com::5c3c8fde-4ac6-497a-9a18-be0a96162bbe" providerId="AD" clId="Web-{D1FF02C6-D966-1DFE-1709-CB89CCDB3042}" dt="2024-05-14T08:45:51.838" v="25"/>
          <ac:spMkLst>
            <pc:docMk/>
            <pc:sldMk cId="3615931986" sldId="381"/>
            <ac:spMk id="18" creationId="{400F218F-F11E-2B4B-9B73-C55294F2453F}"/>
          </ac:spMkLst>
        </pc:spChg>
        <pc:grpChg chg="add del mod">
          <ac:chgData name="Mira Rune" userId="S::mpr@ontimecalendar.com::5c3c8fde-4ac6-497a-9a18-be0a96162bbe" providerId="AD" clId="Web-{D1FF02C6-D966-1DFE-1709-CB89CCDB3042}" dt="2024-05-14T08:44:19.990" v="9"/>
          <ac:grpSpMkLst>
            <pc:docMk/>
            <pc:sldMk cId="3615931986" sldId="381"/>
            <ac:grpSpMk id="4" creationId="{91D0CEBE-C6F2-C732-4820-DDC337190417}"/>
          </ac:grpSpMkLst>
        </pc:grpChg>
        <pc:picChg chg="del">
          <ac:chgData name="Mira Rune" userId="S::mpr@ontimecalendar.com::5c3c8fde-4ac6-497a-9a18-be0a96162bbe" providerId="AD" clId="Web-{D1FF02C6-D966-1DFE-1709-CB89CCDB3042}" dt="2024-05-14T08:44:06.505" v="5"/>
          <ac:picMkLst>
            <pc:docMk/>
            <pc:sldMk cId="3615931986" sldId="381"/>
            <ac:picMk id="2" creationId="{448E9CE6-C4CF-447E-79DF-9ADF66773C55}"/>
          </ac:picMkLst>
        </pc:picChg>
        <pc:picChg chg="mod topLvl">
          <ac:chgData name="Mira Rune" userId="S::mpr@ontimecalendar.com::5c3c8fde-4ac6-497a-9a18-be0a96162bbe" providerId="AD" clId="Web-{D1FF02C6-D966-1DFE-1709-CB89CCDB3042}" dt="2024-05-14T08:46:28.309" v="35" actId="1076"/>
          <ac:picMkLst>
            <pc:docMk/>
            <pc:sldMk cId="3615931986" sldId="381"/>
            <ac:picMk id="3" creationId="{74A43B59-FFA7-44C2-D140-AA6BEEA409A3}"/>
          </ac:picMkLst>
        </pc:picChg>
        <pc:picChg chg="del mod topLvl">
          <ac:chgData name="Mira Rune" userId="S::mpr@ontimecalendar.com::5c3c8fde-4ac6-497a-9a18-be0a96162bbe" providerId="AD" clId="Web-{D1FF02C6-D966-1DFE-1709-CB89CCDB3042}" dt="2024-05-14T08:44:19.990" v="9"/>
          <ac:picMkLst>
            <pc:docMk/>
            <pc:sldMk cId="3615931986" sldId="381"/>
            <ac:picMk id="6" creationId="{D550CA15-9D5F-CFF3-1B19-979A48422D68}"/>
          </ac:picMkLst>
        </pc:picChg>
        <pc:picChg chg="add mod ord">
          <ac:chgData name="Mira Rune" userId="S::mpr@ontimecalendar.com::5c3c8fde-4ac6-497a-9a18-be0a96162bbe" providerId="AD" clId="Web-{D1FF02C6-D966-1DFE-1709-CB89CCDB3042}" dt="2024-05-14T08:46:27.512" v="34" actId="1076"/>
          <ac:picMkLst>
            <pc:docMk/>
            <pc:sldMk cId="3615931986" sldId="381"/>
            <ac:picMk id="9" creationId="{E5A13673-8617-CBD2-2A5E-F4D2C0214204}"/>
          </ac:picMkLst>
        </pc:picChg>
        <pc:picChg chg="ord">
          <ac:chgData name="Mira Rune" userId="S::mpr@ontimecalendar.com::5c3c8fde-4ac6-497a-9a18-be0a96162bbe" providerId="AD" clId="Web-{D1FF02C6-D966-1DFE-1709-CB89CCDB3042}" dt="2024-05-14T08:45:48.526" v="24"/>
          <ac:picMkLst>
            <pc:docMk/>
            <pc:sldMk cId="3615931986" sldId="381"/>
            <ac:picMk id="21" creationId="{026C6F83-C03B-424E-B1F2-6227D0543258}"/>
          </ac:picMkLst>
        </pc:picChg>
      </pc:sldChg>
    </pc:docChg>
  </pc:docChgLst>
  <pc:docChgLst>
    <pc:chgData name="Lars Schorling" userId="18c3f8c7-97a8-47d0-9138-bbb5732b4d6e" providerId="ADAL" clId="{C05C4625-202B-DA48-B6AF-37151EC09F83}"/>
    <pc:docChg chg="undo custSel addSld delSld modSld sldOrd modShowInfo">
      <pc:chgData name="Lars Schorling" userId="18c3f8c7-97a8-47d0-9138-bbb5732b4d6e" providerId="ADAL" clId="{C05C4625-202B-DA48-B6AF-37151EC09F83}" dt="2024-06-14T07:56:30.572" v="200" actId="2744"/>
      <pc:docMkLst>
        <pc:docMk/>
      </pc:docMkLst>
      <pc:sldChg chg="modSp mod ord">
        <pc:chgData name="Lars Schorling" userId="18c3f8c7-97a8-47d0-9138-bbb5732b4d6e" providerId="ADAL" clId="{C05C4625-202B-DA48-B6AF-37151EC09F83}" dt="2024-06-12T10:32:53.062" v="197" actId="20578"/>
        <pc:sldMkLst>
          <pc:docMk/>
          <pc:sldMk cId="2823970253" sldId="367"/>
        </pc:sldMkLst>
        <pc:spChg chg="mod">
          <ac:chgData name="Lars Schorling" userId="18c3f8c7-97a8-47d0-9138-bbb5732b4d6e" providerId="ADAL" clId="{C05C4625-202B-DA48-B6AF-37151EC09F83}" dt="2024-06-12T10:31:20.713" v="195" actId="14100"/>
          <ac:spMkLst>
            <pc:docMk/>
            <pc:sldMk cId="2823970253" sldId="367"/>
            <ac:spMk id="5" creationId="{B2222135-EDDD-BA84-F944-23C4E367D4FF}"/>
          </ac:spMkLst>
        </pc:spChg>
        <pc:spChg chg="mod">
          <ac:chgData name="Lars Schorling" userId="18c3f8c7-97a8-47d0-9138-bbb5732b4d6e" providerId="ADAL" clId="{C05C4625-202B-DA48-B6AF-37151EC09F83}" dt="2024-06-12T10:25:09.656" v="149" actId="1076"/>
          <ac:spMkLst>
            <pc:docMk/>
            <pc:sldMk cId="2823970253" sldId="367"/>
            <ac:spMk id="10" creationId="{B57DC893-C8C8-0FF9-2FA9-95D70819DA1A}"/>
          </ac:spMkLst>
        </pc:spChg>
        <pc:spChg chg="mod">
          <ac:chgData name="Lars Schorling" userId="18c3f8c7-97a8-47d0-9138-bbb5732b4d6e" providerId="ADAL" clId="{C05C4625-202B-DA48-B6AF-37151EC09F83}" dt="2024-06-12T10:05:58.881" v="26" actId="6549"/>
          <ac:spMkLst>
            <pc:docMk/>
            <pc:sldMk cId="2823970253" sldId="367"/>
            <ac:spMk id="89" creationId="{A4E2917E-83E9-774F-9A04-7FBD0552138F}"/>
          </ac:spMkLst>
        </pc:spChg>
      </pc:sldChg>
      <pc:sldChg chg="del">
        <pc:chgData name="Lars Schorling" userId="18c3f8c7-97a8-47d0-9138-bbb5732b4d6e" providerId="ADAL" clId="{C05C4625-202B-DA48-B6AF-37151EC09F83}" dt="2024-06-12T10:40:02.861" v="199" actId="2696"/>
        <pc:sldMkLst>
          <pc:docMk/>
          <pc:sldMk cId="2449542561" sldId="388"/>
        </pc:sldMkLst>
      </pc:sldChg>
      <pc:sldChg chg="add ord">
        <pc:chgData name="Lars Schorling" userId="18c3f8c7-97a8-47d0-9138-bbb5732b4d6e" providerId="ADAL" clId="{C05C4625-202B-DA48-B6AF-37151EC09F83}" dt="2024-06-12T10:05:38.894" v="1" actId="20578"/>
        <pc:sldMkLst>
          <pc:docMk/>
          <pc:sldMk cId="3968969028" sldId="392"/>
        </pc:sldMkLst>
      </pc:sldChg>
      <pc:sldChg chg="add setBg">
        <pc:chgData name="Lars Schorling" userId="18c3f8c7-97a8-47d0-9138-bbb5732b4d6e" providerId="ADAL" clId="{C05C4625-202B-DA48-B6AF-37151EC09F83}" dt="2024-06-12T10:39:51.645" v="198"/>
        <pc:sldMkLst>
          <pc:docMk/>
          <pc:sldMk cId="1459505625" sldId="393"/>
        </pc:sldMkLst>
      </pc:sldChg>
      <pc:sldChg chg="modSp add mod ord">
        <pc:chgData name="Lars Schorling" userId="18c3f8c7-97a8-47d0-9138-bbb5732b4d6e" providerId="ADAL" clId="{C05C4625-202B-DA48-B6AF-37151EC09F83}" dt="2024-06-12T10:32:53.062" v="197" actId="20578"/>
        <pc:sldMkLst>
          <pc:docMk/>
          <pc:sldMk cId="2546593744" sldId="2223"/>
        </pc:sldMkLst>
        <pc:spChg chg="mod">
          <ac:chgData name="Lars Schorling" userId="18c3f8c7-97a8-47d0-9138-bbb5732b4d6e" providerId="ADAL" clId="{C05C4625-202B-DA48-B6AF-37151EC09F83}" dt="2024-06-12T10:31:33.715" v="196" actId="14100"/>
          <ac:spMkLst>
            <pc:docMk/>
            <pc:sldMk cId="2546593744" sldId="2223"/>
            <ac:spMk id="5" creationId="{72D38B4F-AACF-EB1F-B837-4BC19207E4A4}"/>
          </ac:spMkLst>
        </pc:spChg>
        <pc:spChg chg="mod">
          <ac:chgData name="Lars Schorling" userId="18c3f8c7-97a8-47d0-9138-bbb5732b4d6e" providerId="ADAL" clId="{C05C4625-202B-DA48-B6AF-37151EC09F83}" dt="2024-06-12T10:26:10.365" v="158" actId="1076"/>
          <ac:spMkLst>
            <pc:docMk/>
            <pc:sldMk cId="2546593744" sldId="2223"/>
            <ac:spMk id="7" creationId="{CFB6C40D-90CE-43E8-CD2A-EFF82E743FC2}"/>
          </ac:spMkLst>
        </pc:spChg>
      </pc:sldChg>
    </pc:docChg>
  </pc:docChgLst>
  <pc:docChgLst>
    <pc:chgData name="Tobias Balderlou" userId="365fc72b-95ca-4040-9700-659c8f003002" providerId="ADAL" clId="{D76D8D1F-212E-FE4C-85C4-4C603D0094D7}"/>
    <pc:docChg chg="undo custSel modSld">
      <pc:chgData name="Tobias Balderlou" userId="365fc72b-95ca-4040-9700-659c8f003002" providerId="ADAL" clId="{D76D8D1F-212E-FE4C-85C4-4C603D0094D7}" dt="2024-05-27T07:31:29.233" v="9" actId="1076"/>
      <pc:docMkLst>
        <pc:docMk/>
      </pc:docMkLst>
      <pc:sldChg chg="modSp mod">
        <pc:chgData name="Tobias Balderlou" userId="365fc72b-95ca-4040-9700-659c8f003002" providerId="ADAL" clId="{D76D8D1F-212E-FE4C-85C4-4C603D0094D7}" dt="2024-05-27T07:31:29.233" v="9" actId="1076"/>
        <pc:sldMkLst>
          <pc:docMk/>
          <pc:sldMk cId="3534346020" sldId="378"/>
        </pc:sldMkLst>
        <pc:spChg chg="mod">
          <ac:chgData name="Tobias Balderlou" userId="365fc72b-95ca-4040-9700-659c8f003002" providerId="ADAL" clId="{D76D8D1F-212E-FE4C-85C4-4C603D0094D7}" dt="2024-05-27T07:31:28.716" v="8" actId="1076"/>
          <ac:spMkLst>
            <pc:docMk/>
            <pc:sldMk cId="3534346020" sldId="378"/>
            <ac:spMk id="26" creationId="{3CD8176C-4B73-6A72-55A3-13BE485564EB}"/>
          </ac:spMkLst>
        </pc:spChg>
        <pc:picChg chg="mod">
          <ac:chgData name="Tobias Balderlou" userId="365fc72b-95ca-4040-9700-659c8f003002" providerId="ADAL" clId="{D76D8D1F-212E-FE4C-85C4-4C603D0094D7}" dt="2024-05-27T07:30:16.871" v="3" actId="1076"/>
          <ac:picMkLst>
            <pc:docMk/>
            <pc:sldMk cId="3534346020" sldId="378"/>
            <ac:picMk id="6" creationId="{96FD8D81-A208-5A45-8180-8BB379FC8D9C}"/>
          </ac:picMkLst>
        </pc:picChg>
        <pc:picChg chg="mod">
          <ac:chgData name="Tobias Balderlou" userId="365fc72b-95ca-4040-9700-659c8f003002" providerId="ADAL" clId="{D76D8D1F-212E-FE4C-85C4-4C603D0094D7}" dt="2024-05-27T07:31:29.233" v="9" actId="1076"/>
          <ac:picMkLst>
            <pc:docMk/>
            <pc:sldMk cId="3534346020" sldId="378"/>
            <ac:picMk id="14" creationId="{CD91EE9D-4356-1D80-67EC-CAEADB23AAB3}"/>
          </ac:picMkLst>
        </pc:picChg>
      </pc:sldChg>
    </pc:docChg>
  </pc:docChgLst>
  <pc:docChgLst>
    <pc:chgData name="Lars Schorling" userId="18c3f8c7-97a8-47d0-9138-bbb5732b4d6e" providerId="ADAL" clId="{D530709B-6DF2-2240-B1DA-9965EA4D6A0C}"/>
    <pc:docChg chg="undo custSel modSld">
      <pc:chgData name="Lars Schorling" userId="18c3f8c7-97a8-47d0-9138-bbb5732b4d6e" providerId="ADAL" clId="{D530709B-6DF2-2240-B1DA-9965EA4D6A0C}" dt="2023-05-01T08:49:48.144" v="264" actId="6549"/>
      <pc:docMkLst>
        <pc:docMk/>
      </pc:docMkLst>
      <pc:sldChg chg="modSp mod">
        <pc:chgData name="Lars Schorling" userId="18c3f8c7-97a8-47d0-9138-bbb5732b4d6e" providerId="ADAL" clId="{D530709B-6DF2-2240-B1DA-9965EA4D6A0C}" dt="2023-05-01T08:49:48.144" v="264" actId="6549"/>
        <pc:sldMkLst>
          <pc:docMk/>
          <pc:sldMk cId="1718773979" sldId="385"/>
        </pc:sldMkLst>
        <pc:spChg chg="mod">
          <ac:chgData name="Lars Schorling" userId="18c3f8c7-97a8-47d0-9138-bbb5732b4d6e" providerId="ADAL" clId="{D530709B-6DF2-2240-B1DA-9965EA4D6A0C}" dt="2023-05-01T08:49:48.144" v="264" actId="6549"/>
          <ac:spMkLst>
            <pc:docMk/>
            <pc:sldMk cId="1718773979" sldId="385"/>
            <ac:spMk id="4" creationId="{00000000-0000-0000-0000-000000000000}"/>
          </ac:spMkLst>
        </pc:spChg>
        <pc:spChg chg="mod">
          <ac:chgData name="Lars Schorling" userId="18c3f8c7-97a8-47d0-9138-bbb5732b4d6e" providerId="ADAL" clId="{D530709B-6DF2-2240-B1DA-9965EA4D6A0C}" dt="2023-05-01T08:49:32.708" v="248" actId="20577"/>
          <ac:spMkLst>
            <pc:docMk/>
            <pc:sldMk cId="1718773979" sldId="385"/>
            <ac:spMk id="27" creationId="{00000000-0000-0000-0000-000000000000}"/>
          </ac:spMkLst>
        </pc:spChg>
      </pc:sldChg>
    </pc:docChg>
  </pc:docChgLst>
  <pc:docChgLst>
    <pc:chgData name="Tobias Balderlou" userId="365fc72b-95ca-4040-9700-659c8f003002" providerId="ADAL" clId="{F704E888-F373-BA41-ACAB-7C2117CEEEE2}"/>
    <pc:docChg chg="modSld">
      <pc:chgData name="Tobias Balderlou" userId="365fc72b-95ca-4040-9700-659c8f003002" providerId="ADAL" clId="{F704E888-F373-BA41-ACAB-7C2117CEEEE2}" dt="2023-01-05T09:53:23.493" v="1" actId="1076"/>
      <pc:docMkLst>
        <pc:docMk/>
      </pc:docMkLst>
      <pc:sldChg chg="modSp mod">
        <pc:chgData name="Tobias Balderlou" userId="365fc72b-95ca-4040-9700-659c8f003002" providerId="ADAL" clId="{F704E888-F373-BA41-ACAB-7C2117CEEEE2}" dt="2023-01-05T09:53:23.493" v="1" actId="1076"/>
        <pc:sldMkLst>
          <pc:docMk/>
          <pc:sldMk cId="1718773979" sldId="385"/>
        </pc:sldMkLst>
        <pc:picChg chg="mod">
          <ac:chgData name="Tobias Balderlou" userId="365fc72b-95ca-4040-9700-659c8f003002" providerId="ADAL" clId="{F704E888-F373-BA41-ACAB-7C2117CEEEE2}" dt="2023-01-05T09:53:23.493" v="1" actId="1076"/>
          <ac:picMkLst>
            <pc:docMk/>
            <pc:sldMk cId="1718773979" sldId="385"/>
            <ac:picMk id="10" creationId="{31ED5AF5-AD05-45E9-A6E7-D5CC61658485}"/>
          </ac:picMkLst>
        </pc:picChg>
      </pc:sldChg>
    </pc:docChg>
  </pc:docChgLst>
  <pc:docChgLst>
    <pc:chgData name="Lars Schorling" userId="18c3f8c7-97a8-47d0-9138-bbb5732b4d6e" providerId="ADAL" clId="{3EF01111-4337-4849-B403-69122FAD449E}"/>
    <pc:docChg chg="custSel addSld delSld modSld">
      <pc:chgData name="Lars Schorling" userId="18c3f8c7-97a8-47d0-9138-bbb5732b4d6e" providerId="ADAL" clId="{3EF01111-4337-4849-B403-69122FAD449E}" dt="2023-06-27T07:08:03.078" v="7" actId="2696"/>
      <pc:docMkLst>
        <pc:docMk/>
      </pc:docMkLst>
      <pc:sldChg chg="addSp delSp modSp del mod">
        <pc:chgData name="Lars Schorling" userId="18c3f8c7-97a8-47d0-9138-bbb5732b4d6e" providerId="ADAL" clId="{3EF01111-4337-4849-B403-69122FAD449E}" dt="2023-06-27T07:08:03.078" v="7" actId="2696"/>
        <pc:sldMkLst>
          <pc:docMk/>
          <pc:sldMk cId="1655612648" sldId="256"/>
        </pc:sldMkLst>
        <pc:spChg chg="add mod">
          <ac:chgData name="Lars Schorling" userId="18c3f8c7-97a8-47d0-9138-bbb5732b4d6e" providerId="ADAL" clId="{3EF01111-4337-4849-B403-69122FAD449E}" dt="2023-06-27T06:51:39.061" v="5" actId="21"/>
          <ac:spMkLst>
            <pc:docMk/>
            <pc:sldMk cId="1655612648" sldId="256"/>
            <ac:spMk id="5" creationId="{A3A7A897-9269-D34D-3350-E8E94908E715}"/>
          </ac:spMkLst>
        </pc:spChg>
        <pc:picChg chg="del">
          <ac:chgData name="Lars Schorling" userId="18c3f8c7-97a8-47d0-9138-bbb5732b4d6e" providerId="ADAL" clId="{3EF01111-4337-4849-B403-69122FAD449E}" dt="2023-06-27T06:51:39.061" v="5" actId="21"/>
          <ac:picMkLst>
            <pc:docMk/>
            <pc:sldMk cId="1655612648" sldId="256"/>
            <ac:picMk id="6" creationId="{2EE72E78-9FC2-490D-876D-058054AAA24E}"/>
          </ac:picMkLst>
        </pc:picChg>
      </pc:sldChg>
      <pc:sldChg chg="modSp mod">
        <pc:chgData name="Lars Schorling" userId="18c3f8c7-97a8-47d0-9138-bbb5732b4d6e" providerId="ADAL" clId="{3EF01111-4337-4849-B403-69122FAD449E}" dt="2023-06-21T07:52:40.101" v="4" actId="20577"/>
        <pc:sldMkLst>
          <pc:docMk/>
          <pc:sldMk cId="3511925585" sldId="260"/>
        </pc:sldMkLst>
        <pc:spChg chg="mod">
          <ac:chgData name="Lars Schorling" userId="18c3f8c7-97a8-47d0-9138-bbb5732b4d6e" providerId="ADAL" clId="{3EF01111-4337-4849-B403-69122FAD449E}" dt="2023-06-21T07:52:40.101" v="4" actId="20577"/>
          <ac:spMkLst>
            <pc:docMk/>
            <pc:sldMk cId="3511925585" sldId="260"/>
            <ac:spMk id="12" creationId="{00000000-0000-0000-0000-000000000000}"/>
          </ac:spMkLst>
        </pc:spChg>
      </pc:sldChg>
      <pc:sldChg chg="add">
        <pc:chgData name="Lars Schorling" userId="18c3f8c7-97a8-47d0-9138-bbb5732b4d6e" providerId="ADAL" clId="{3EF01111-4337-4849-B403-69122FAD449E}" dt="2023-06-27T07:08:00.543" v="6"/>
        <pc:sldMkLst>
          <pc:docMk/>
          <pc:sldMk cId="1475660122" sldId="387"/>
        </pc:sldMkLst>
      </pc:sldChg>
    </pc:docChg>
  </pc:docChgLst>
  <pc:docChgLst>
    <pc:chgData name="Lars Schorling" userId="18c3f8c7-97a8-47d0-9138-bbb5732b4d6e" providerId="ADAL" clId="{3410AD19-C7ED-6746-9476-CD000BA080E4}"/>
    <pc:docChg chg="sldOrd">
      <pc:chgData name="Lars Schorling" userId="18c3f8c7-97a8-47d0-9138-bbb5732b4d6e" providerId="ADAL" clId="{3410AD19-C7ED-6746-9476-CD000BA080E4}" dt="2023-02-02T12:56:20.295" v="1" actId="20578"/>
      <pc:docMkLst>
        <pc:docMk/>
      </pc:docMkLst>
      <pc:sldChg chg="ord">
        <pc:chgData name="Lars Schorling" userId="18c3f8c7-97a8-47d0-9138-bbb5732b4d6e" providerId="ADAL" clId="{3410AD19-C7ED-6746-9476-CD000BA080E4}" dt="2023-02-02T12:56:20.295" v="1" actId="20578"/>
        <pc:sldMkLst>
          <pc:docMk/>
          <pc:sldMk cId="2340574589" sldId="382"/>
        </pc:sldMkLst>
      </pc:sldChg>
    </pc:docChg>
  </pc:docChgLst>
  <pc:docChgLst>
    <pc:chgData name="Lars Schorling" userId="18c3f8c7-97a8-47d0-9138-bbb5732b4d6e" providerId="ADAL" clId="{7D336547-E199-044A-A940-7C6146DE9E3A}"/>
    <pc:docChg chg="modSld">
      <pc:chgData name="Lars Schorling" userId="18c3f8c7-97a8-47d0-9138-bbb5732b4d6e" providerId="ADAL" clId="{7D336547-E199-044A-A940-7C6146DE9E3A}" dt="2023-03-29T13:00:08.159" v="7" actId="20577"/>
      <pc:docMkLst>
        <pc:docMk/>
      </pc:docMkLst>
      <pc:sldChg chg="modSp mod">
        <pc:chgData name="Lars Schorling" userId="18c3f8c7-97a8-47d0-9138-bbb5732b4d6e" providerId="ADAL" clId="{7D336547-E199-044A-A940-7C6146DE9E3A}" dt="2023-03-29T13:00:08.159" v="7" actId="20577"/>
        <pc:sldMkLst>
          <pc:docMk/>
          <pc:sldMk cId="1655612648" sldId="256"/>
        </pc:sldMkLst>
        <pc:spChg chg="mod">
          <ac:chgData name="Lars Schorling" userId="18c3f8c7-97a8-47d0-9138-bbb5732b4d6e" providerId="ADAL" clId="{7D336547-E199-044A-A940-7C6146DE9E3A}" dt="2023-03-29T13:00:08.159" v="7" actId="20577"/>
          <ac:spMkLst>
            <pc:docMk/>
            <pc:sldMk cId="1655612648" sldId="256"/>
            <ac:spMk id="2" creationId="{D88E2633-17F6-AF40-81BC-F020FB8D8309}"/>
          </ac:spMkLst>
        </pc:spChg>
      </pc:sldChg>
    </pc:docChg>
  </pc:docChgLst>
  <pc:docChgLst>
    <pc:chgData name="Lars Schorling" userId="18c3f8c7-97a8-47d0-9138-bbb5732b4d6e" providerId="ADAL" clId="{A9287A4A-5E94-DC49-AA2C-3FC640392684}"/>
    <pc:docChg chg="undo custSel modSld">
      <pc:chgData name="Lars Schorling" userId="18c3f8c7-97a8-47d0-9138-bbb5732b4d6e" providerId="ADAL" clId="{A9287A4A-5E94-DC49-AA2C-3FC640392684}" dt="2023-03-07T15:25:42.866" v="156" actId="20577"/>
      <pc:docMkLst>
        <pc:docMk/>
      </pc:docMkLst>
      <pc:sldChg chg="addSp delSp modSp mod">
        <pc:chgData name="Lars Schorling" userId="18c3f8c7-97a8-47d0-9138-bbb5732b4d6e" providerId="ADAL" clId="{A9287A4A-5E94-DC49-AA2C-3FC640392684}" dt="2023-03-06T09:45:26.852" v="38"/>
        <pc:sldMkLst>
          <pc:docMk/>
          <pc:sldMk cId="1655612648" sldId="256"/>
        </pc:sldMkLst>
        <pc:spChg chg="mod">
          <ac:chgData name="Lars Schorling" userId="18c3f8c7-97a8-47d0-9138-bbb5732b4d6e" providerId="ADAL" clId="{A9287A4A-5E94-DC49-AA2C-3FC640392684}" dt="2023-03-06T09:45:21.654" v="33" actId="20577"/>
          <ac:spMkLst>
            <pc:docMk/>
            <pc:sldMk cId="1655612648" sldId="256"/>
            <ac:spMk id="2" creationId="{D88E2633-17F6-AF40-81BC-F020FB8D8309}"/>
          </ac:spMkLst>
        </pc:spChg>
        <pc:picChg chg="add del mod">
          <ac:chgData name="Lars Schorling" userId="18c3f8c7-97a8-47d0-9138-bbb5732b4d6e" providerId="ADAL" clId="{A9287A4A-5E94-DC49-AA2C-3FC640392684}" dt="2023-03-06T09:45:26.852" v="38"/>
          <ac:picMkLst>
            <pc:docMk/>
            <pc:sldMk cId="1655612648" sldId="256"/>
            <ac:picMk id="5" creationId="{7D7579BF-723D-B984-BCF7-3AB104690E22}"/>
          </ac:picMkLst>
        </pc:picChg>
      </pc:sldChg>
      <pc:sldChg chg="modSp modAnim">
        <pc:chgData name="Lars Schorling" userId="18c3f8c7-97a8-47d0-9138-bbb5732b4d6e" providerId="ADAL" clId="{A9287A4A-5E94-DC49-AA2C-3FC640392684}" dt="2023-03-07T15:25:42.866" v="156" actId="20577"/>
        <pc:sldMkLst>
          <pc:docMk/>
          <pc:sldMk cId="1718773979" sldId="385"/>
        </pc:sldMkLst>
        <pc:spChg chg="mod">
          <ac:chgData name="Lars Schorling" userId="18c3f8c7-97a8-47d0-9138-bbb5732b4d6e" providerId="ADAL" clId="{A9287A4A-5E94-DC49-AA2C-3FC640392684}" dt="2023-03-07T15:25:42.866" v="156" actId="20577"/>
          <ac:spMkLst>
            <pc:docMk/>
            <pc:sldMk cId="1718773979" sldId="385"/>
            <ac:spMk id="4" creationId="{00000000-0000-0000-0000-000000000000}"/>
          </ac:spMkLst>
        </pc:spChg>
      </pc:sldChg>
    </pc:docChg>
  </pc:docChgLst>
  <pc:docChgLst>
    <pc:chgData name="Mira Rune" userId="5c3c8fde-4ac6-497a-9a18-be0a96162bbe" providerId="ADAL" clId="{B03DAF4D-3228-B54A-9CFF-6DE472D0E456}"/>
    <pc:docChg chg="undo custSel addSld modSld">
      <pc:chgData name="Mira Rune" userId="5c3c8fde-4ac6-497a-9a18-be0a96162bbe" providerId="ADAL" clId="{B03DAF4D-3228-B54A-9CFF-6DE472D0E456}" dt="2024-05-27T10:45:35.329" v="1120" actId="1076"/>
      <pc:docMkLst>
        <pc:docMk/>
      </pc:docMkLst>
      <pc:sldChg chg="addSp delSp modSp mod">
        <pc:chgData name="Mira Rune" userId="5c3c8fde-4ac6-497a-9a18-be0a96162bbe" providerId="ADAL" clId="{B03DAF4D-3228-B54A-9CFF-6DE472D0E456}" dt="2024-05-27T10:45:35.329" v="1120" actId="1076"/>
        <pc:sldMkLst>
          <pc:docMk/>
          <pc:sldMk cId="519233193" sldId="303"/>
        </pc:sldMkLst>
        <pc:spChg chg="del">
          <ac:chgData name="Mira Rune" userId="5c3c8fde-4ac6-497a-9a18-be0a96162bbe" providerId="ADAL" clId="{B03DAF4D-3228-B54A-9CFF-6DE472D0E456}" dt="2024-05-14T08:48:07.558" v="13" actId="478"/>
          <ac:spMkLst>
            <pc:docMk/>
            <pc:sldMk cId="519233193" sldId="303"/>
            <ac:spMk id="2" creationId="{D1E2CD9A-9B80-1643-F986-7E6D120D0DC9}"/>
          </ac:spMkLst>
        </pc:spChg>
        <pc:spChg chg="mod">
          <ac:chgData name="Mira Rune" userId="5c3c8fde-4ac6-497a-9a18-be0a96162bbe" providerId="ADAL" clId="{B03DAF4D-3228-B54A-9CFF-6DE472D0E456}" dt="2024-05-27T10:45:35.329" v="1120" actId="1076"/>
          <ac:spMkLst>
            <pc:docMk/>
            <pc:sldMk cId="519233193" sldId="303"/>
            <ac:spMk id="3" creationId="{40D34014-5A1B-DCF1-9F2F-E449C5BFB826}"/>
          </ac:spMkLst>
        </pc:spChg>
        <pc:picChg chg="add mod modCrop">
          <ac:chgData name="Mira Rune" userId="5c3c8fde-4ac6-497a-9a18-be0a96162bbe" providerId="ADAL" clId="{B03DAF4D-3228-B54A-9CFF-6DE472D0E456}" dt="2024-05-14T08:52:37.332" v="50" actId="1076"/>
          <ac:picMkLst>
            <pc:docMk/>
            <pc:sldMk cId="519233193" sldId="303"/>
            <ac:picMk id="6" creationId="{3E83DE0F-026B-69F9-A6BD-53C23BD670D8}"/>
          </ac:picMkLst>
        </pc:picChg>
        <pc:picChg chg="add mod">
          <ac:chgData name="Mira Rune" userId="5c3c8fde-4ac6-497a-9a18-be0a96162bbe" providerId="ADAL" clId="{B03DAF4D-3228-B54A-9CFF-6DE472D0E456}" dt="2024-05-14T08:52:27.424" v="48" actId="1076"/>
          <ac:picMkLst>
            <pc:docMk/>
            <pc:sldMk cId="519233193" sldId="303"/>
            <ac:picMk id="8" creationId="{AC119F4F-6561-9A8E-51B8-FEB1A71FD2C4}"/>
          </ac:picMkLst>
        </pc:picChg>
        <pc:picChg chg="add mod">
          <ac:chgData name="Mira Rune" userId="5c3c8fde-4ac6-497a-9a18-be0a96162bbe" providerId="ADAL" clId="{B03DAF4D-3228-B54A-9CFF-6DE472D0E456}" dt="2024-05-14T08:52:31.687" v="49" actId="1076"/>
          <ac:picMkLst>
            <pc:docMk/>
            <pc:sldMk cId="519233193" sldId="303"/>
            <ac:picMk id="10" creationId="{089D9D13-424A-7F83-4140-0476FF120449}"/>
          </ac:picMkLst>
        </pc:picChg>
        <pc:picChg chg="del mod">
          <ac:chgData name="Mira Rune" userId="5c3c8fde-4ac6-497a-9a18-be0a96162bbe" providerId="ADAL" clId="{B03DAF4D-3228-B54A-9CFF-6DE472D0E456}" dt="2024-05-14T08:51:08.486" v="19" actId="478"/>
          <ac:picMkLst>
            <pc:docMk/>
            <pc:sldMk cId="519233193" sldId="303"/>
            <ac:picMk id="17" creationId="{7A953683-9665-3A51-3394-D60E4ADBFB7D}"/>
          </ac:picMkLst>
        </pc:picChg>
        <pc:picChg chg="del mod">
          <ac:chgData name="Mira Rune" userId="5c3c8fde-4ac6-497a-9a18-be0a96162bbe" providerId="ADAL" clId="{B03DAF4D-3228-B54A-9CFF-6DE472D0E456}" dt="2024-05-14T08:52:06.961" v="39" actId="478"/>
          <ac:picMkLst>
            <pc:docMk/>
            <pc:sldMk cId="519233193" sldId="303"/>
            <ac:picMk id="20" creationId="{ECAB9771-E532-1F1B-2139-5BF33FEEA54B}"/>
          </ac:picMkLst>
        </pc:picChg>
        <pc:picChg chg="del">
          <ac:chgData name="Mira Rune" userId="5c3c8fde-4ac6-497a-9a18-be0a96162bbe" providerId="ADAL" clId="{B03DAF4D-3228-B54A-9CFF-6DE472D0E456}" dt="2024-05-14T08:51:36.805" v="28" actId="478"/>
          <ac:picMkLst>
            <pc:docMk/>
            <pc:sldMk cId="519233193" sldId="303"/>
            <ac:picMk id="22" creationId="{9C0F87B0-9925-230A-FAC1-8E120C4E39CA}"/>
          </ac:picMkLst>
        </pc:picChg>
      </pc:sldChg>
      <pc:sldChg chg="addSp delSp modSp mod">
        <pc:chgData name="Mira Rune" userId="5c3c8fde-4ac6-497a-9a18-be0a96162bbe" providerId="ADAL" clId="{B03DAF4D-3228-B54A-9CFF-6DE472D0E456}" dt="2024-05-16T10:56:45.498" v="842" actId="478"/>
        <pc:sldMkLst>
          <pc:docMk/>
          <pc:sldMk cId="870538963" sldId="324"/>
        </pc:sldMkLst>
        <pc:spChg chg="add del mod">
          <ac:chgData name="Mira Rune" userId="5c3c8fde-4ac6-497a-9a18-be0a96162bbe" providerId="ADAL" clId="{B03DAF4D-3228-B54A-9CFF-6DE472D0E456}" dt="2024-05-16T10:55:44.905" v="799"/>
          <ac:spMkLst>
            <pc:docMk/>
            <pc:sldMk cId="870538963" sldId="324"/>
            <ac:spMk id="2" creationId="{2B392F18-E237-8F78-A382-4A0301686BA0}"/>
          </ac:spMkLst>
        </pc:spChg>
        <pc:spChg chg="add del mod">
          <ac:chgData name="Mira Rune" userId="5c3c8fde-4ac6-497a-9a18-be0a96162bbe" providerId="ADAL" clId="{B03DAF4D-3228-B54A-9CFF-6DE472D0E456}" dt="2024-05-16T10:56:15.763" v="825"/>
          <ac:spMkLst>
            <pc:docMk/>
            <pc:sldMk cId="870538963" sldId="324"/>
            <ac:spMk id="3" creationId="{BCE744C8-C83D-D25E-A135-B53707C4399E}"/>
          </ac:spMkLst>
        </pc:spChg>
        <pc:spChg chg="mod">
          <ac:chgData name="Mira Rune" userId="5c3c8fde-4ac6-497a-9a18-be0a96162bbe" providerId="ADAL" clId="{B03DAF4D-3228-B54A-9CFF-6DE472D0E456}" dt="2024-05-16T10:56:42.776" v="841" actId="20577"/>
          <ac:spMkLst>
            <pc:docMk/>
            <pc:sldMk cId="870538963" sldId="324"/>
            <ac:spMk id="7" creationId="{E19B02D0-493B-6F5C-D532-37CCBBEC8657}"/>
          </ac:spMkLst>
        </pc:spChg>
        <pc:spChg chg="del">
          <ac:chgData name="Mira Rune" userId="5c3c8fde-4ac6-497a-9a18-be0a96162bbe" providerId="ADAL" clId="{B03DAF4D-3228-B54A-9CFF-6DE472D0E456}" dt="2024-05-16T10:56:45.498" v="842" actId="478"/>
          <ac:spMkLst>
            <pc:docMk/>
            <pc:sldMk cId="870538963" sldId="324"/>
            <ac:spMk id="11" creationId="{C24AD3B3-1724-B963-75F4-53B700C7FE4F}"/>
          </ac:spMkLst>
        </pc:spChg>
      </pc:sldChg>
      <pc:sldChg chg="addSp delSp modSp mod">
        <pc:chgData name="Mira Rune" userId="5c3c8fde-4ac6-497a-9a18-be0a96162bbe" providerId="ADAL" clId="{B03DAF4D-3228-B54A-9CFF-6DE472D0E456}" dt="2024-05-14T08:59:57.720" v="119" actId="14100"/>
        <pc:sldMkLst>
          <pc:docMk/>
          <pc:sldMk cId="4170678135" sldId="353"/>
        </pc:sldMkLst>
        <pc:spChg chg="del">
          <ac:chgData name="Mira Rune" userId="5c3c8fde-4ac6-497a-9a18-be0a96162bbe" providerId="ADAL" clId="{B03DAF4D-3228-B54A-9CFF-6DE472D0E456}" dt="2024-05-14T08:56:48.744" v="95" actId="478"/>
          <ac:spMkLst>
            <pc:docMk/>
            <pc:sldMk cId="4170678135" sldId="353"/>
            <ac:spMk id="2" creationId="{C41E3D4E-DCA0-FAF8-1F02-1C0B8AFB4355}"/>
          </ac:spMkLst>
        </pc:spChg>
        <pc:picChg chg="add del mod">
          <ac:chgData name="Mira Rune" userId="5c3c8fde-4ac6-497a-9a18-be0a96162bbe" providerId="ADAL" clId="{B03DAF4D-3228-B54A-9CFF-6DE472D0E456}" dt="2024-05-14T08:57:39.238" v="112" actId="478"/>
          <ac:picMkLst>
            <pc:docMk/>
            <pc:sldMk cId="4170678135" sldId="353"/>
            <ac:picMk id="4" creationId="{3B834391-9404-5BD4-D48A-FDF1191B1A55}"/>
          </ac:picMkLst>
        </pc:picChg>
        <pc:picChg chg="add del mod">
          <ac:chgData name="Mira Rune" userId="5c3c8fde-4ac6-497a-9a18-be0a96162bbe" providerId="ADAL" clId="{B03DAF4D-3228-B54A-9CFF-6DE472D0E456}" dt="2024-05-14T08:57:24.706" v="103" actId="478"/>
          <ac:picMkLst>
            <pc:docMk/>
            <pc:sldMk cId="4170678135" sldId="353"/>
            <ac:picMk id="6" creationId="{AE1D70C5-20FB-7C72-D83C-799D6DA6BA7E}"/>
          </ac:picMkLst>
        </pc:picChg>
        <pc:picChg chg="add mod">
          <ac:chgData name="Mira Rune" userId="5c3c8fde-4ac6-497a-9a18-be0a96162bbe" providerId="ADAL" clId="{B03DAF4D-3228-B54A-9CFF-6DE472D0E456}" dt="2024-05-14T08:57:42.123" v="113" actId="1076"/>
          <ac:picMkLst>
            <pc:docMk/>
            <pc:sldMk cId="4170678135" sldId="353"/>
            <ac:picMk id="8" creationId="{57EA92AA-2B5D-DEC0-2C9E-96ADE387455A}"/>
          </ac:picMkLst>
        </pc:picChg>
        <pc:picChg chg="add mod">
          <ac:chgData name="Mira Rune" userId="5c3c8fde-4ac6-497a-9a18-be0a96162bbe" providerId="ADAL" clId="{B03DAF4D-3228-B54A-9CFF-6DE472D0E456}" dt="2024-05-14T08:59:57.720" v="119" actId="14100"/>
          <ac:picMkLst>
            <pc:docMk/>
            <pc:sldMk cId="4170678135" sldId="353"/>
            <ac:picMk id="10" creationId="{3DE48847-B3B7-68C1-F10E-0DC3332EA67F}"/>
          </ac:picMkLst>
        </pc:picChg>
        <pc:picChg chg="mod">
          <ac:chgData name="Mira Rune" userId="5c3c8fde-4ac6-497a-9a18-be0a96162bbe" providerId="ADAL" clId="{B03DAF4D-3228-B54A-9CFF-6DE472D0E456}" dt="2024-05-14T08:55:21.479" v="94" actId="1076"/>
          <ac:picMkLst>
            <pc:docMk/>
            <pc:sldMk cId="4170678135" sldId="353"/>
            <ac:picMk id="33" creationId="{290FF3BB-A515-E240-BB75-AEDA7FBE44A3}"/>
          </ac:picMkLst>
        </pc:picChg>
      </pc:sldChg>
      <pc:sldChg chg="addSp delSp modSp mod">
        <pc:chgData name="Mira Rune" userId="5c3c8fde-4ac6-497a-9a18-be0a96162bbe" providerId="ADAL" clId="{B03DAF4D-3228-B54A-9CFF-6DE472D0E456}" dt="2024-05-16T11:12:01.623" v="861" actId="478"/>
        <pc:sldMkLst>
          <pc:docMk/>
          <pc:sldMk cId="2430181323" sldId="361"/>
        </pc:sldMkLst>
        <pc:spChg chg="add del mod">
          <ac:chgData name="Mira Rune" userId="5c3c8fde-4ac6-497a-9a18-be0a96162bbe" providerId="ADAL" clId="{B03DAF4D-3228-B54A-9CFF-6DE472D0E456}" dt="2024-05-16T11:12:01.623" v="861" actId="478"/>
          <ac:spMkLst>
            <pc:docMk/>
            <pc:sldMk cId="2430181323" sldId="361"/>
            <ac:spMk id="3" creationId="{A37E0F51-CCA3-A640-9B1A-99903CF367D2}"/>
          </ac:spMkLst>
        </pc:spChg>
        <pc:spChg chg="mod">
          <ac:chgData name="Mira Rune" userId="5c3c8fde-4ac6-497a-9a18-be0a96162bbe" providerId="ADAL" clId="{B03DAF4D-3228-B54A-9CFF-6DE472D0E456}" dt="2024-05-16T11:11:53.407" v="858" actId="1076"/>
          <ac:spMkLst>
            <pc:docMk/>
            <pc:sldMk cId="2430181323" sldId="361"/>
            <ac:spMk id="25" creationId="{00000000-0000-0000-0000-000000000000}"/>
          </ac:spMkLst>
        </pc:spChg>
        <pc:picChg chg="add del mod">
          <ac:chgData name="Mira Rune" userId="5c3c8fde-4ac6-497a-9a18-be0a96162bbe" providerId="ADAL" clId="{B03DAF4D-3228-B54A-9CFF-6DE472D0E456}" dt="2024-05-16T11:11:26.230" v="852" actId="478"/>
          <ac:picMkLst>
            <pc:docMk/>
            <pc:sldMk cId="2430181323" sldId="361"/>
            <ac:picMk id="5" creationId="{BB69A8F6-C2F1-E1DC-6FCB-4C4EF9827300}"/>
          </ac:picMkLst>
        </pc:picChg>
        <pc:picChg chg="add mod">
          <ac:chgData name="Mira Rune" userId="5c3c8fde-4ac6-497a-9a18-be0a96162bbe" providerId="ADAL" clId="{B03DAF4D-3228-B54A-9CFF-6DE472D0E456}" dt="2024-05-16T11:11:50.004" v="856" actId="14100"/>
          <ac:picMkLst>
            <pc:docMk/>
            <pc:sldMk cId="2430181323" sldId="361"/>
            <ac:picMk id="7" creationId="{9D6D0909-520A-8057-DFA8-788AF6556A41}"/>
          </ac:picMkLst>
        </pc:picChg>
      </pc:sldChg>
      <pc:sldChg chg="addSp delSp modSp add mod">
        <pc:chgData name="Mira Rune" userId="5c3c8fde-4ac6-497a-9a18-be0a96162bbe" providerId="ADAL" clId="{B03DAF4D-3228-B54A-9CFF-6DE472D0E456}" dt="2024-05-14T09:41:37.819" v="309" actId="478"/>
        <pc:sldMkLst>
          <pc:docMk/>
          <pc:sldMk cId="2823970253" sldId="367"/>
        </pc:sldMkLst>
        <pc:spChg chg="add del mod">
          <ac:chgData name="Mira Rune" userId="5c3c8fde-4ac6-497a-9a18-be0a96162bbe" providerId="ADAL" clId="{B03DAF4D-3228-B54A-9CFF-6DE472D0E456}" dt="2024-05-14T09:41:37.819" v="309" actId="478"/>
          <ac:spMkLst>
            <pc:docMk/>
            <pc:sldMk cId="2823970253" sldId="367"/>
            <ac:spMk id="2" creationId="{04D3283A-B474-3F5E-E8A2-C04961CB11AE}"/>
          </ac:spMkLst>
        </pc:spChg>
        <pc:spChg chg="mod">
          <ac:chgData name="Mira Rune" userId="5c3c8fde-4ac6-497a-9a18-be0a96162bbe" providerId="ADAL" clId="{B03DAF4D-3228-B54A-9CFF-6DE472D0E456}" dt="2024-05-14T09:40:34.422" v="296" actId="1076"/>
          <ac:spMkLst>
            <pc:docMk/>
            <pc:sldMk cId="2823970253" sldId="367"/>
            <ac:spMk id="75" creationId="{00000000-0000-0000-0000-000000000000}"/>
          </ac:spMkLst>
        </pc:spChg>
        <pc:picChg chg="mod">
          <ac:chgData name="Mira Rune" userId="5c3c8fde-4ac6-497a-9a18-be0a96162bbe" providerId="ADAL" clId="{B03DAF4D-3228-B54A-9CFF-6DE472D0E456}" dt="2024-05-14T09:26:39.137" v="232" actId="1076"/>
          <ac:picMkLst>
            <pc:docMk/>
            <pc:sldMk cId="2823970253" sldId="367"/>
            <ac:picMk id="3" creationId="{A3C128AD-5960-121C-D912-2B9CE713C2DF}"/>
          </ac:picMkLst>
        </pc:picChg>
        <pc:picChg chg="add mod modCrop">
          <ac:chgData name="Mira Rune" userId="5c3c8fde-4ac6-497a-9a18-be0a96162bbe" providerId="ADAL" clId="{B03DAF4D-3228-B54A-9CFF-6DE472D0E456}" dt="2024-05-14T09:31:07.199" v="250" actId="732"/>
          <ac:picMkLst>
            <pc:docMk/>
            <pc:sldMk cId="2823970253" sldId="367"/>
            <ac:picMk id="7" creationId="{7D366FE9-975C-9155-9D78-45AC50D4803C}"/>
          </ac:picMkLst>
        </pc:picChg>
        <pc:picChg chg="add mod modCrop">
          <ac:chgData name="Mira Rune" userId="5c3c8fde-4ac6-497a-9a18-be0a96162bbe" providerId="ADAL" clId="{B03DAF4D-3228-B54A-9CFF-6DE472D0E456}" dt="2024-05-14T09:39:54.635" v="288" actId="1076"/>
          <ac:picMkLst>
            <pc:docMk/>
            <pc:sldMk cId="2823970253" sldId="367"/>
            <ac:picMk id="9" creationId="{A43516C4-89ED-CF92-7666-259DF9110788}"/>
          </ac:picMkLst>
        </pc:picChg>
        <pc:picChg chg="add mod modCrop">
          <ac:chgData name="Mira Rune" userId="5c3c8fde-4ac6-497a-9a18-be0a96162bbe" providerId="ADAL" clId="{B03DAF4D-3228-B54A-9CFF-6DE472D0E456}" dt="2024-05-14T09:41:32.579" v="307" actId="732"/>
          <ac:picMkLst>
            <pc:docMk/>
            <pc:sldMk cId="2823970253" sldId="367"/>
            <ac:picMk id="12" creationId="{9A439C23-542C-70E5-2ED5-8675BD32F160}"/>
          </ac:picMkLst>
        </pc:picChg>
      </pc:sldChg>
      <pc:sldChg chg="modSp mod">
        <pc:chgData name="Mira Rune" userId="5c3c8fde-4ac6-497a-9a18-be0a96162bbe" providerId="ADAL" clId="{B03DAF4D-3228-B54A-9CFF-6DE472D0E456}" dt="2024-05-16T10:23:09.447" v="312" actId="1076"/>
        <pc:sldMkLst>
          <pc:docMk/>
          <pc:sldMk cId="3090111279" sldId="369"/>
        </pc:sldMkLst>
        <pc:spChg chg="mod">
          <ac:chgData name="Mira Rune" userId="5c3c8fde-4ac6-497a-9a18-be0a96162bbe" providerId="ADAL" clId="{B03DAF4D-3228-B54A-9CFF-6DE472D0E456}" dt="2024-05-16T10:23:09.447" v="312" actId="1076"/>
          <ac:spMkLst>
            <pc:docMk/>
            <pc:sldMk cId="3090111279" sldId="369"/>
            <ac:spMk id="4" creationId="{00000000-0000-0000-0000-000000000000}"/>
          </ac:spMkLst>
        </pc:spChg>
      </pc:sldChg>
      <pc:sldChg chg="addSp delSp modSp mod">
        <pc:chgData name="Mira Rune" userId="5c3c8fde-4ac6-497a-9a18-be0a96162bbe" providerId="ADAL" clId="{B03DAF4D-3228-B54A-9CFF-6DE472D0E456}" dt="2024-05-14T08:54:59.747" v="93" actId="1076"/>
        <pc:sldMkLst>
          <pc:docMk/>
          <pc:sldMk cId="2316797812" sldId="377"/>
        </pc:sldMkLst>
        <pc:spChg chg="del">
          <ac:chgData name="Mira Rune" userId="5c3c8fde-4ac6-497a-9a18-be0a96162bbe" providerId="ADAL" clId="{B03DAF4D-3228-B54A-9CFF-6DE472D0E456}" dt="2024-05-14T08:52:59.169" v="53" actId="478"/>
          <ac:spMkLst>
            <pc:docMk/>
            <pc:sldMk cId="2316797812" sldId="377"/>
            <ac:spMk id="4" creationId="{BE812975-A990-16A5-9049-A973502E03F3}"/>
          </ac:spMkLst>
        </pc:spChg>
        <pc:picChg chg="add del mod modCrop">
          <ac:chgData name="Mira Rune" userId="5c3c8fde-4ac6-497a-9a18-be0a96162bbe" providerId="ADAL" clId="{B03DAF4D-3228-B54A-9CFF-6DE472D0E456}" dt="2024-05-14T08:54:59.747" v="93" actId="1076"/>
          <ac:picMkLst>
            <pc:docMk/>
            <pc:sldMk cId="2316797812" sldId="377"/>
            <ac:picMk id="2" creationId="{6AD0A37C-6ADD-DDD7-29ED-238035F403A1}"/>
          </ac:picMkLst>
        </pc:picChg>
        <pc:picChg chg="add mod modCrop">
          <ac:chgData name="Mira Rune" userId="5c3c8fde-4ac6-497a-9a18-be0a96162bbe" providerId="ADAL" clId="{B03DAF4D-3228-B54A-9CFF-6DE472D0E456}" dt="2024-05-14T08:54:51.779" v="90" actId="1076"/>
          <ac:picMkLst>
            <pc:docMk/>
            <pc:sldMk cId="2316797812" sldId="377"/>
            <ac:picMk id="6" creationId="{2B51E884-DB75-120D-035A-41A064E8E632}"/>
          </ac:picMkLst>
        </pc:picChg>
        <pc:picChg chg="add mod">
          <ac:chgData name="Mira Rune" userId="5c3c8fde-4ac6-497a-9a18-be0a96162bbe" providerId="ADAL" clId="{B03DAF4D-3228-B54A-9CFF-6DE472D0E456}" dt="2024-05-14T08:53:29.658" v="61" actId="571"/>
          <ac:picMkLst>
            <pc:docMk/>
            <pc:sldMk cId="2316797812" sldId="377"/>
            <ac:picMk id="7" creationId="{3B6AEA19-A77E-B9BF-1C0F-4082F3464817}"/>
          </ac:picMkLst>
        </pc:picChg>
        <pc:picChg chg="del">
          <ac:chgData name="Mira Rune" userId="5c3c8fde-4ac6-497a-9a18-be0a96162bbe" providerId="ADAL" clId="{B03DAF4D-3228-B54A-9CFF-6DE472D0E456}" dt="2024-05-14T08:54:53.517" v="91" actId="478"/>
          <ac:picMkLst>
            <pc:docMk/>
            <pc:sldMk cId="2316797812" sldId="377"/>
            <ac:picMk id="42" creationId="{BBF3A2E8-2B77-EDE1-7044-968D881999DE}"/>
          </ac:picMkLst>
        </pc:picChg>
      </pc:sldChg>
      <pc:sldChg chg="addSp delSp modSp mod">
        <pc:chgData name="Mira Rune" userId="5c3c8fde-4ac6-497a-9a18-be0a96162bbe" providerId="ADAL" clId="{B03DAF4D-3228-B54A-9CFF-6DE472D0E456}" dt="2024-05-16T11:13:57.070" v="862" actId="20577"/>
        <pc:sldMkLst>
          <pc:docMk/>
          <pc:sldMk cId="3534346020" sldId="378"/>
        </pc:sldMkLst>
        <pc:spChg chg="del mod">
          <ac:chgData name="Mira Rune" userId="5c3c8fde-4ac6-497a-9a18-be0a96162bbe" providerId="ADAL" clId="{B03DAF4D-3228-B54A-9CFF-6DE472D0E456}" dt="2024-05-14T09:19:50.519" v="177" actId="478"/>
          <ac:spMkLst>
            <pc:docMk/>
            <pc:sldMk cId="3534346020" sldId="378"/>
            <ac:spMk id="3" creationId="{7FECAFA4-3E3A-D3C4-4F0F-4E9163F856AC}"/>
          </ac:spMkLst>
        </pc:spChg>
        <pc:spChg chg="add mod">
          <ac:chgData name="Mira Rune" userId="5c3c8fde-4ac6-497a-9a18-be0a96162bbe" providerId="ADAL" clId="{B03DAF4D-3228-B54A-9CFF-6DE472D0E456}" dt="2024-05-16T11:13:57.070" v="862" actId="20577"/>
          <ac:spMkLst>
            <pc:docMk/>
            <pc:sldMk cId="3534346020" sldId="378"/>
            <ac:spMk id="16" creationId="{A06D61CA-9E79-7CD2-4BC9-6C9ECFBC0448}"/>
          </ac:spMkLst>
        </pc:spChg>
        <pc:spChg chg="mod">
          <ac:chgData name="Mira Rune" userId="5c3c8fde-4ac6-497a-9a18-be0a96162bbe" providerId="ADAL" clId="{B03DAF4D-3228-B54A-9CFF-6DE472D0E456}" dt="2024-05-14T09:19:42.621" v="175" actId="170"/>
          <ac:spMkLst>
            <pc:docMk/>
            <pc:sldMk cId="3534346020" sldId="378"/>
            <ac:spMk id="18" creationId="{99882EF1-3EB4-1B8F-627C-A2D5E9F6C564}"/>
          </ac:spMkLst>
        </pc:spChg>
        <pc:grpChg chg="del mod">
          <ac:chgData name="Mira Rune" userId="5c3c8fde-4ac6-497a-9a18-be0a96162bbe" providerId="ADAL" clId="{B03DAF4D-3228-B54A-9CFF-6DE472D0E456}" dt="2024-05-14T09:16:44.847" v="129" actId="165"/>
          <ac:grpSpMkLst>
            <pc:docMk/>
            <pc:sldMk cId="3534346020" sldId="378"/>
            <ac:grpSpMk id="7" creationId="{EDD1B8E5-02F6-55B0-085E-B1322E493531}"/>
          </ac:grpSpMkLst>
        </pc:grpChg>
        <pc:grpChg chg="add del mod">
          <ac:chgData name="Mira Rune" userId="5c3c8fde-4ac6-497a-9a18-be0a96162bbe" providerId="ADAL" clId="{B03DAF4D-3228-B54A-9CFF-6DE472D0E456}" dt="2024-05-14T09:18:36.236" v="158" actId="165"/>
          <ac:grpSpMkLst>
            <pc:docMk/>
            <pc:sldMk cId="3534346020" sldId="378"/>
            <ac:grpSpMk id="10" creationId="{23DBE4C0-F042-22E5-CE9B-C5A8435284DF}"/>
          </ac:grpSpMkLst>
        </pc:grpChg>
        <pc:picChg chg="add del topLvl">
          <ac:chgData name="Mira Rune" userId="5c3c8fde-4ac6-497a-9a18-be0a96162bbe" providerId="ADAL" clId="{B03DAF4D-3228-B54A-9CFF-6DE472D0E456}" dt="2024-05-14T09:17:10.547" v="135" actId="478"/>
          <ac:picMkLst>
            <pc:docMk/>
            <pc:sldMk cId="3534346020" sldId="378"/>
            <ac:picMk id="5" creationId="{4326616E-DEE1-4126-985F-B053B9FD3D32}"/>
          </ac:picMkLst>
        </pc:picChg>
        <pc:picChg chg="mod topLvl">
          <ac:chgData name="Mira Rune" userId="5c3c8fde-4ac6-497a-9a18-be0a96162bbe" providerId="ADAL" clId="{B03DAF4D-3228-B54A-9CFF-6DE472D0E456}" dt="2024-05-14T09:18:36.236" v="158" actId="165"/>
          <ac:picMkLst>
            <pc:docMk/>
            <pc:sldMk cId="3534346020" sldId="378"/>
            <ac:picMk id="6" creationId="{96FD8D81-A208-5A45-8180-8BB379FC8D9C}"/>
          </ac:picMkLst>
        </pc:picChg>
        <pc:picChg chg="add del mod topLvl">
          <ac:chgData name="Mira Rune" userId="5c3c8fde-4ac6-497a-9a18-be0a96162bbe" providerId="ADAL" clId="{B03DAF4D-3228-B54A-9CFF-6DE472D0E456}" dt="2024-05-14T09:18:50.721" v="162" actId="478"/>
          <ac:picMkLst>
            <pc:docMk/>
            <pc:sldMk cId="3534346020" sldId="378"/>
            <ac:picMk id="9" creationId="{35C82283-F2E7-68C1-90CE-72B8108196E2}"/>
          </ac:picMkLst>
        </pc:picChg>
        <pc:picChg chg="add mod modCrop">
          <ac:chgData name="Mira Rune" userId="5c3c8fde-4ac6-497a-9a18-be0a96162bbe" providerId="ADAL" clId="{B03DAF4D-3228-B54A-9CFF-6DE472D0E456}" dt="2024-05-14T09:19:17.566" v="169" actId="170"/>
          <ac:picMkLst>
            <pc:docMk/>
            <pc:sldMk cId="3534346020" sldId="378"/>
            <ac:picMk id="11" creationId="{9DB0571D-CBEE-BEE2-82B0-D6125661C029}"/>
          </ac:picMkLst>
        </pc:picChg>
        <pc:picChg chg="del mod">
          <ac:chgData name="Mira Rune" userId="5c3c8fde-4ac6-497a-9a18-be0a96162bbe" providerId="ADAL" clId="{B03DAF4D-3228-B54A-9CFF-6DE472D0E456}" dt="2024-05-14T09:22:18.269" v="220" actId="478"/>
          <ac:picMkLst>
            <pc:docMk/>
            <pc:sldMk cId="3534346020" sldId="378"/>
            <ac:picMk id="12" creationId="{932C2F03-37FA-B315-4D70-155D84C557EF}"/>
          </ac:picMkLst>
        </pc:picChg>
        <pc:picChg chg="add del mod">
          <ac:chgData name="Mira Rune" userId="5c3c8fde-4ac6-497a-9a18-be0a96162bbe" providerId="ADAL" clId="{B03DAF4D-3228-B54A-9CFF-6DE472D0E456}" dt="2024-05-14T09:19:29.871" v="173" actId="478"/>
          <ac:picMkLst>
            <pc:docMk/>
            <pc:sldMk cId="3534346020" sldId="378"/>
            <ac:picMk id="13" creationId="{9966C700-712F-CCAD-2031-C7EE855A2985}"/>
          </ac:picMkLst>
        </pc:picChg>
        <pc:picChg chg="add del mod">
          <ac:chgData name="Mira Rune" userId="5c3c8fde-4ac6-497a-9a18-be0a96162bbe" providerId="ADAL" clId="{B03DAF4D-3228-B54A-9CFF-6DE472D0E456}" dt="2024-05-14T09:21:42.136" v="218" actId="478"/>
          <ac:picMkLst>
            <pc:docMk/>
            <pc:sldMk cId="3534346020" sldId="378"/>
            <ac:picMk id="19" creationId="{D0B5DD82-17CA-147D-FCBA-47D5DA38C9F7}"/>
          </ac:picMkLst>
        </pc:picChg>
        <pc:picChg chg="add mod">
          <ac:chgData name="Mira Rune" userId="5c3c8fde-4ac6-497a-9a18-be0a96162bbe" providerId="ADAL" clId="{B03DAF4D-3228-B54A-9CFF-6DE472D0E456}" dt="2024-05-14T09:22:32.960" v="226" actId="1076"/>
          <ac:picMkLst>
            <pc:docMk/>
            <pc:sldMk cId="3534346020" sldId="378"/>
            <ac:picMk id="21" creationId="{C8155EB0-3FDC-AE1D-866C-55F7833E4299}"/>
          </ac:picMkLst>
        </pc:picChg>
      </pc:sldChg>
      <pc:sldChg chg="addSp delSp modSp mod">
        <pc:chgData name="Mira Rune" userId="5c3c8fde-4ac6-497a-9a18-be0a96162bbe" providerId="ADAL" clId="{B03DAF4D-3228-B54A-9CFF-6DE472D0E456}" dt="2024-05-16T11:00:20.090" v="847" actId="1035"/>
        <pc:sldMkLst>
          <pc:docMk/>
          <pc:sldMk cId="3615931986" sldId="381"/>
        </pc:sldMkLst>
        <pc:spChg chg="mod">
          <ac:chgData name="Mira Rune" userId="5c3c8fde-4ac6-497a-9a18-be0a96162bbe" providerId="ADAL" clId="{B03DAF4D-3228-B54A-9CFF-6DE472D0E456}" dt="2024-05-16T11:00:20.090" v="847" actId="1035"/>
          <ac:spMkLst>
            <pc:docMk/>
            <pc:sldMk cId="3615931986" sldId="381"/>
            <ac:spMk id="7" creationId="{4C133644-EE53-88B7-4CBB-72972567EE45}"/>
          </ac:spMkLst>
        </pc:spChg>
        <pc:picChg chg="mod">
          <ac:chgData name="Mira Rune" userId="5c3c8fde-4ac6-497a-9a18-be0a96162bbe" providerId="ADAL" clId="{B03DAF4D-3228-B54A-9CFF-6DE472D0E456}" dt="2024-05-14T08:47:41.305" v="8" actId="14100"/>
          <ac:picMkLst>
            <pc:docMk/>
            <pc:sldMk cId="3615931986" sldId="381"/>
            <ac:picMk id="3" creationId="{74A43B59-FFA7-44C2-D140-AA6BEEA409A3}"/>
          </ac:picMkLst>
        </pc:picChg>
        <pc:picChg chg="add mod">
          <ac:chgData name="Mira Rune" userId="5c3c8fde-4ac6-497a-9a18-be0a96162bbe" providerId="ADAL" clId="{B03DAF4D-3228-B54A-9CFF-6DE472D0E456}" dt="2024-05-14T09:13:30.106" v="124" actId="1076"/>
          <ac:picMkLst>
            <pc:docMk/>
            <pc:sldMk cId="3615931986" sldId="381"/>
            <ac:picMk id="4" creationId="{7F7C9A70-794D-94EC-DD9F-8BE6A49EA786}"/>
          </ac:picMkLst>
        </pc:picChg>
        <pc:picChg chg="del mod">
          <ac:chgData name="Mira Rune" userId="5c3c8fde-4ac6-497a-9a18-be0a96162bbe" providerId="ADAL" clId="{B03DAF4D-3228-B54A-9CFF-6DE472D0E456}" dt="2024-05-14T09:13:21.629" v="121" actId="478"/>
          <ac:picMkLst>
            <pc:docMk/>
            <pc:sldMk cId="3615931986" sldId="381"/>
            <ac:picMk id="8" creationId="{71C0B698-8E35-6591-4441-2B98E0C8308C}"/>
          </ac:picMkLst>
        </pc:picChg>
        <pc:picChg chg="mod modCrop">
          <ac:chgData name="Mira Rune" userId="5c3c8fde-4ac6-497a-9a18-be0a96162bbe" providerId="ADAL" clId="{B03DAF4D-3228-B54A-9CFF-6DE472D0E456}" dt="2024-05-14T08:47:41.305" v="8" actId="14100"/>
          <ac:picMkLst>
            <pc:docMk/>
            <pc:sldMk cId="3615931986" sldId="381"/>
            <ac:picMk id="9" creationId="{E5A13673-8617-CBD2-2A5E-F4D2C0214204}"/>
          </ac:picMkLst>
        </pc:picChg>
      </pc:sldChg>
      <pc:sldChg chg="modSp mod">
        <pc:chgData name="Mira Rune" userId="5c3c8fde-4ac6-497a-9a18-be0a96162bbe" providerId="ADAL" clId="{B03DAF4D-3228-B54A-9CFF-6DE472D0E456}" dt="2024-05-16T11:24:09.358" v="1114" actId="2710"/>
        <pc:sldMkLst>
          <pc:docMk/>
          <pc:sldMk cId="4050327442" sldId="389"/>
        </pc:sldMkLst>
        <pc:spChg chg="mod">
          <ac:chgData name="Mira Rune" userId="5c3c8fde-4ac6-497a-9a18-be0a96162bbe" providerId="ADAL" clId="{B03DAF4D-3228-B54A-9CFF-6DE472D0E456}" dt="2024-05-16T11:24:09.358" v="1114" actId="2710"/>
          <ac:spMkLst>
            <pc:docMk/>
            <pc:sldMk cId="4050327442" sldId="389"/>
            <ac:spMk id="7" creationId="{E19B02D0-493B-6F5C-D532-37CCBBEC8657}"/>
          </ac:spMkLst>
        </pc:spChg>
      </pc:sldChg>
      <pc:sldChg chg="addSp delSp modSp mod">
        <pc:chgData name="Mira Rune" userId="5c3c8fde-4ac6-497a-9a18-be0a96162bbe" providerId="ADAL" clId="{B03DAF4D-3228-B54A-9CFF-6DE472D0E456}" dt="2024-05-16T11:24:47.663" v="1118" actId="1076"/>
        <pc:sldMkLst>
          <pc:docMk/>
          <pc:sldMk cId="872301392" sldId="390"/>
        </pc:sldMkLst>
        <pc:spChg chg="mod">
          <ac:chgData name="Mira Rune" userId="5c3c8fde-4ac6-497a-9a18-be0a96162bbe" providerId="ADAL" clId="{B03DAF4D-3228-B54A-9CFF-6DE472D0E456}" dt="2024-05-16T11:24:47.663" v="1118" actId="1076"/>
          <ac:spMkLst>
            <pc:docMk/>
            <pc:sldMk cId="872301392" sldId="390"/>
            <ac:spMk id="2" creationId="{E782F1F6-A7D8-DCD6-B75E-BCE022505E4F}"/>
          </ac:spMkLst>
        </pc:spChg>
        <pc:spChg chg="add del mod">
          <ac:chgData name="Mira Rune" userId="5c3c8fde-4ac6-497a-9a18-be0a96162bbe" providerId="ADAL" clId="{B03DAF4D-3228-B54A-9CFF-6DE472D0E456}" dt="2024-05-16T11:14:26.498" v="873"/>
          <ac:spMkLst>
            <pc:docMk/>
            <pc:sldMk cId="872301392" sldId="390"/>
            <ac:spMk id="3" creationId="{71A26D55-4D64-55E8-942F-CCB5DEB4A044}"/>
          </ac:spMkLst>
        </pc:spChg>
        <pc:spChg chg="add mod">
          <ac:chgData name="Mira Rune" userId="5c3c8fde-4ac6-497a-9a18-be0a96162bbe" providerId="ADAL" clId="{B03DAF4D-3228-B54A-9CFF-6DE472D0E456}" dt="2024-05-16T11:24:42.913" v="1117" actId="1076"/>
          <ac:spMkLst>
            <pc:docMk/>
            <pc:sldMk cId="872301392" sldId="390"/>
            <ac:spMk id="5" creationId="{E9E1B4FD-0458-E62D-C0AC-581D0A9A5908}"/>
          </ac:spMkLst>
        </pc:spChg>
        <pc:spChg chg="del mod">
          <ac:chgData name="Mira Rune" userId="5c3c8fde-4ac6-497a-9a18-be0a96162bbe" providerId="ADAL" clId="{B03DAF4D-3228-B54A-9CFF-6DE472D0E456}" dt="2024-05-16T10:59:52.794" v="845"/>
          <ac:spMkLst>
            <pc:docMk/>
            <pc:sldMk cId="872301392" sldId="390"/>
            <ac:spMk id="7" creationId="{E19B02D0-493B-6F5C-D532-37CCBBEC8657}"/>
          </ac:spMkLst>
        </pc:spChg>
      </pc:sldChg>
    </pc:docChg>
  </pc:docChgLst>
  <pc:docChgLst>
    <pc:chgData name="Lars Schorling" userId="18c3f8c7-97a8-47d0-9138-bbb5732b4d6e" providerId="ADAL" clId="{5543A88B-E712-5043-A40D-9D6AC2FEEBEA}"/>
    <pc:docChg chg="undo custSel addSld delSld modSld">
      <pc:chgData name="Lars Schorling" userId="18c3f8c7-97a8-47d0-9138-bbb5732b4d6e" providerId="ADAL" clId="{5543A88B-E712-5043-A40D-9D6AC2FEEBEA}" dt="2024-06-10T13:21:15.065" v="215" actId="2696"/>
      <pc:docMkLst>
        <pc:docMk/>
      </pc:docMkLst>
      <pc:sldChg chg="delSp mod">
        <pc:chgData name="Lars Schorling" userId="18c3f8c7-97a8-47d0-9138-bbb5732b4d6e" providerId="ADAL" clId="{5543A88B-E712-5043-A40D-9D6AC2FEEBEA}" dt="2024-06-10T12:28:57.911" v="2" actId="478"/>
        <pc:sldMkLst>
          <pc:docMk/>
          <pc:sldMk cId="2430181323" sldId="361"/>
        </pc:sldMkLst>
        <pc:spChg chg="del">
          <ac:chgData name="Lars Schorling" userId="18c3f8c7-97a8-47d0-9138-bbb5732b4d6e" providerId="ADAL" clId="{5543A88B-E712-5043-A40D-9D6AC2FEEBEA}" dt="2024-06-10T12:28:57.911" v="2" actId="478"/>
          <ac:spMkLst>
            <pc:docMk/>
            <pc:sldMk cId="2430181323" sldId="361"/>
            <ac:spMk id="3" creationId="{A37E0F51-CCA3-A640-9B1A-99903CF367D2}"/>
          </ac:spMkLst>
        </pc:spChg>
      </pc:sldChg>
      <pc:sldChg chg="delSp modSp mod">
        <pc:chgData name="Lars Schorling" userId="18c3f8c7-97a8-47d0-9138-bbb5732b4d6e" providerId="ADAL" clId="{5543A88B-E712-5043-A40D-9D6AC2FEEBEA}" dt="2024-06-10T13:00:43.435" v="4" actId="14100"/>
        <pc:sldMkLst>
          <pc:docMk/>
          <pc:sldMk cId="3534346020" sldId="378"/>
        </pc:sldMkLst>
        <pc:spChg chg="del">
          <ac:chgData name="Lars Schorling" userId="18c3f8c7-97a8-47d0-9138-bbb5732b4d6e" providerId="ADAL" clId="{5543A88B-E712-5043-A40D-9D6AC2FEEBEA}" dt="2024-06-10T13:00:32.366" v="3" actId="478"/>
          <ac:spMkLst>
            <pc:docMk/>
            <pc:sldMk cId="3534346020" sldId="378"/>
            <ac:spMk id="16" creationId="{A06D61CA-9E79-7CD2-4BC9-6C9ECFBC0448}"/>
          </ac:spMkLst>
        </pc:spChg>
        <pc:spChg chg="mod">
          <ac:chgData name="Lars Schorling" userId="18c3f8c7-97a8-47d0-9138-bbb5732b4d6e" providerId="ADAL" clId="{5543A88B-E712-5043-A40D-9D6AC2FEEBEA}" dt="2024-06-10T13:00:43.435" v="4" actId="14100"/>
          <ac:spMkLst>
            <pc:docMk/>
            <pc:sldMk cId="3534346020" sldId="378"/>
            <ac:spMk id="25" creationId="{1EF2DDB6-DA6B-73D4-AFC2-4F84E7953016}"/>
          </ac:spMkLst>
        </pc:spChg>
      </pc:sldChg>
      <pc:sldChg chg="delSp mod">
        <pc:chgData name="Lars Schorling" userId="18c3f8c7-97a8-47d0-9138-bbb5732b4d6e" providerId="ADAL" clId="{5543A88B-E712-5043-A40D-9D6AC2FEEBEA}" dt="2024-06-10T12:28:49.750" v="1" actId="478"/>
        <pc:sldMkLst>
          <pc:docMk/>
          <pc:sldMk cId="3615931986" sldId="381"/>
        </pc:sldMkLst>
        <pc:spChg chg="del">
          <ac:chgData name="Lars Schorling" userId="18c3f8c7-97a8-47d0-9138-bbb5732b4d6e" providerId="ADAL" clId="{5543A88B-E712-5043-A40D-9D6AC2FEEBEA}" dt="2024-06-10T12:28:49.750" v="1" actId="478"/>
          <ac:spMkLst>
            <pc:docMk/>
            <pc:sldMk cId="3615931986" sldId="381"/>
            <ac:spMk id="2" creationId="{FB8F77B3-AE1A-507A-1A15-9D177988D9CD}"/>
          </ac:spMkLst>
        </pc:spChg>
      </pc:sldChg>
      <pc:sldChg chg="addSp delSp modSp mod">
        <pc:chgData name="Lars Schorling" userId="18c3f8c7-97a8-47d0-9138-bbb5732b4d6e" providerId="ADAL" clId="{5543A88B-E712-5043-A40D-9D6AC2FEEBEA}" dt="2024-06-10T13:20:44.555" v="214" actId="1076"/>
        <pc:sldMkLst>
          <pc:docMk/>
          <pc:sldMk cId="2449542561" sldId="388"/>
        </pc:sldMkLst>
        <pc:spChg chg="del">
          <ac:chgData name="Lars Schorling" userId="18c3f8c7-97a8-47d0-9138-bbb5732b4d6e" providerId="ADAL" clId="{5543A88B-E712-5043-A40D-9D6AC2FEEBEA}" dt="2024-06-10T13:05:18.985" v="11" actId="478"/>
          <ac:spMkLst>
            <pc:docMk/>
            <pc:sldMk cId="2449542561" sldId="388"/>
            <ac:spMk id="2" creationId="{94522D83-059F-69F8-A6AC-4FB9810473A2}"/>
          </ac:spMkLst>
        </pc:spChg>
        <pc:spChg chg="del">
          <ac:chgData name="Lars Schorling" userId="18c3f8c7-97a8-47d0-9138-bbb5732b4d6e" providerId="ADAL" clId="{5543A88B-E712-5043-A40D-9D6AC2FEEBEA}" dt="2024-06-10T13:05:22.650" v="13" actId="478"/>
          <ac:spMkLst>
            <pc:docMk/>
            <pc:sldMk cId="2449542561" sldId="388"/>
            <ac:spMk id="3" creationId="{4713BD30-1A36-9F84-D320-863D4DC974B4}"/>
          </ac:spMkLst>
        </pc:spChg>
        <pc:spChg chg="add mod">
          <ac:chgData name="Lars Schorling" userId="18c3f8c7-97a8-47d0-9138-bbb5732b4d6e" providerId="ADAL" clId="{5543A88B-E712-5043-A40D-9D6AC2FEEBEA}" dt="2024-06-10T13:20:00.078" v="211" actId="1037"/>
          <ac:spMkLst>
            <pc:docMk/>
            <pc:sldMk cId="2449542561" sldId="388"/>
            <ac:spMk id="12" creationId="{70C3592E-B0C9-3529-53E9-FDF9D7B1A2ED}"/>
          </ac:spMkLst>
        </pc:spChg>
        <pc:spChg chg="mod">
          <ac:chgData name="Lars Schorling" userId="18c3f8c7-97a8-47d0-9138-bbb5732b4d6e" providerId="ADAL" clId="{5543A88B-E712-5043-A40D-9D6AC2FEEBEA}" dt="2024-06-10T13:15:10.438" v="113" actId="121"/>
          <ac:spMkLst>
            <pc:docMk/>
            <pc:sldMk cId="2449542561" sldId="388"/>
            <ac:spMk id="19" creationId="{B8F56BE5-2725-F1A1-D02F-883F97F5A0CE}"/>
          </ac:spMkLst>
        </pc:spChg>
        <pc:spChg chg="mod">
          <ac:chgData name="Lars Schorling" userId="18c3f8c7-97a8-47d0-9138-bbb5732b4d6e" providerId="ADAL" clId="{5543A88B-E712-5043-A40D-9D6AC2FEEBEA}" dt="2024-06-10T13:15:47.703" v="117" actId="207"/>
          <ac:spMkLst>
            <pc:docMk/>
            <pc:sldMk cId="2449542561" sldId="388"/>
            <ac:spMk id="22" creationId="{22E738F6-43C0-8E4F-A3C5-E41CE38E706D}"/>
          </ac:spMkLst>
        </pc:spChg>
        <pc:spChg chg="del mod">
          <ac:chgData name="Lars Schorling" userId="18c3f8c7-97a8-47d0-9138-bbb5732b4d6e" providerId="ADAL" clId="{5543A88B-E712-5043-A40D-9D6AC2FEEBEA}" dt="2024-06-10T13:15:37.645" v="116" actId="478"/>
          <ac:spMkLst>
            <pc:docMk/>
            <pc:sldMk cId="2449542561" sldId="388"/>
            <ac:spMk id="25" creationId="{1EF2DDB6-DA6B-73D4-AFC2-4F84E7953016}"/>
          </ac:spMkLst>
        </pc:spChg>
        <pc:spChg chg="mod">
          <ac:chgData name="Lars Schorling" userId="18c3f8c7-97a8-47d0-9138-bbb5732b4d6e" providerId="ADAL" clId="{5543A88B-E712-5043-A40D-9D6AC2FEEBEA}" dt="2024-06-10T13:20:44.555" v="214" actId="1076"/>
          <ac:spMkLst>
            <pc:docMk/>
            <pc:sldMk cId="2449542561" sldId="388"/>
            <ac:spMk id="26" creationId="{3CD8176C-4B73-6A72-55A3-13BE485564EB}"/>
          </ac:spMkLst>
        </pc:spChg>
        <pc:picChg chg="add del mod">
          <ac:chgData name="Lars Schorling" userId="18c3f8c7-97a8-47d0-9138-bbb5732b4d6e" providerId="ADAL" clId="{5543A88B-E712-5043-A40D-9D6AC2FEEBEA}" dt="2024-06-10T13:06:04.395" v="19" actId="478"/>
          <ac:picMkLst>
            <pc:docMk/>
            <pc:sldMk cId="2449542561" sldId="388"/>
            <ac:picMk id="5" creationId="{3E2634C0-A49F-85C1-8980-41CC43E9CEA4}"/>
          </ac:picMkLst>
        </pc:picChg>
        <pc:picChg chg="add mod">
          <ac:chgData name="Lars Schorling" userId="18c3f8c7-97a8-47d0-9138-bbb5732b4d6e" providerId="ADAL" clId="{5543A88B-E712-5043-A40D-9D6AC2FEEBEA}" dt="2024-06-10T13:08:14.017" v="20"/>
          <ac:picMkLst>
            <pc:docMk/>
            <pc:sldMk cId="2449542561" sldId="388"/>
            <ac:picMk id="6" creationId="{A34E7877-1CF9-0EB1-685E-42D2A59A7B0E}"/>
          </ac:picMkLst>
        </pc:picChg>
        <pc:picChg chg="add mod modCrop">
          <ac:chgData name="Lars Schorling" userId="18c3f8c7-97a8-47d0-9138-bbb5732b4d6e" providerId="ADAL" clId="{5543A88B-E712-5043-A40D-9D6AC2FEEBEA}" dt="2024-06-10T13:08:45.444" v="28"/>
          <ac:picMkLst>
            <pc:docMk/>
            <pc:sldMk cId="2449542561" sldId="388"/>
            <ac:picMk id="7" creationId="{EEB565C3-86C4-B8E7-6551-7DF29B8D2FE5}"/>
          </ac:picMkLst>
        </pc:picChg>
        <pc:picChg chg="add mod modCrop">
          <ac:chgData name="Lars Schorling" userId="18c3f8c7-97a8-47d0-9138-bbb5732b4d6e" providerId="ADAL" clId="{5543A88B-E712-5043-A40D-9D6AC2FEEBEA}" dt="2024-06-10T13:18:00.749" v="153" actId="732"/>
          <ac:picMkLst>
            <pc:docMk/>
            <pc:sldMk cId="2449542561" sldId="388"/>
            <ac:picMk id="8" creationId="{0D0BCD2D-CBDD-013A-6DDA-2D9986477EFB}"/>
          </ac:picMkLst>
        </pc:picChg>
        <pc:picChg chg="del mod modCrop">
          <ac:chgData name="Lars Schorling" userId="18c3f8c7-97a8-47d0-9138-bbb5732b4d6e" providerId="ADAL" clId="{5543A88B-E712-5043-A40D-9D6AC2FEEBEA}" dt="2024-06-10T13:05:16.549" v="10" actId="478"/>
          <ac:picMkLst>
            <pc:docMk/>
            <pc:sldMk cId="2449542561" sldId="388"/>
            <ac:picMk id="10" creationId="{A4FA330B-B289-5362-CF8B-F67E66184EB7}"/>
          </ac:picMkLst>
        </pc:picChg>
        <pc:picChg chg="add mod">
          <ac:chgData name="Lars Schorling" userId="18c3f8c7-97a8-47d0-9138-bbb5732b4d6e" providerId="ADAL" clId="{5543A88B-E712-5043-A40D-9D6AC2FEEBEA}" dt="2024-06-10T13:20:00.078" v="211" actId="1037"/>
          <ac:picMkLst>
            <pc:docMk/>
            <pc:sldMk cId="2449542561" sldId="388"/>
            <ac:picMk id="11" creationId="{C98BAD60-2916-7AD8-CDC4-8ADF701145AE}"/>
          </ac:picMkLst>
        </pc:picChg>
        <pc:picChg chg="del">
          <ac:chgData name="Lars Schorling" userId="18c3f8c7-97a8-47d0-9138-bbb5732b4d6e" providerId="ADAL" clId="{5543A88B-E712-5043-A40D-9D6AC2FEEBEA}" dt="2024-06-10T13:05:20.781" v="12" actId="478"/>
          <ac:picMkLst>
            <pc:docMk/>
            <pc:sldMk cId="2449542561" sldId="388"/>
            <ac:picMk id="13" creationId="{E895DE50-9DEA-F595-CE6B-981D5CEBDB08}"/>
          </ac:picMkLst>
        </pc:picChg>
        <pc:cxnChg chg="mod">
          <ac:chgData name="Lars Schorling" userId="18c3f8c7-97a8-47d0-9138-bbb5732b4d6e" providerId="ADAL" clId="{5543A88B-E712-5043-A40D-9D6AC2FEEBEA}" dt="2024-06-10T13:16:00.795" v="118" actId="208"/>
          <ac:cxnSpMkLst>
            <pc:docMk/>
            <pc:sldMk cId="2449542561" sldId="388"/>
            <ac:cxnSpMk id="24" creationId="{485BE0E3-8BFC-D946-8CBE-97C08C9C9527}"/>
          </ac:cxnSpMkLst>
        </pc:cxnChg>
      </pc:sldChg>
      <pc:sldChg chg="delSp mod">
        <pc:chgData name="Lars Schorling" userId="18c3f8c7-97a8-47d0-9138-bbb5732b4d6e" providerId="ADAL" clId="{5543A88B-E712-5043-A40D-9D6AC2FEEBEA}" dt="2024-06-10T12:28:39.632" v="0" actId="478"/>
        <pc:sldMkLst>
          <pc:docMk/>
          <pc:sldMk cId="872301392" sldId="390"/>
        </pc:sldMkLst>
        <pc:spChg chg="del">
          <ac:chgData name="Lars Schorling" userId="18c3f8c7-97a8-47d0-9138-bbb5732b4d6e" providerId="ADAL" clId="{5543A88B-E712-5043-A40D-9D6AC2FEEBEA}" dt="2024-06-10T12:28:39.632" v="0" actId="478"/>
          <ac:spMkLst>
            <pc:docMk/>
            <pc:sldMk cId="872301392" sldId="390"/>
            <ac:spMk id="2" creationId="{E782F1F6-A7D8-DCD6-B75E-BCE022505E4F}"/>
          </ac:spMkLst>
        </pc:spChg>
      </pc:sldChg>
      <pc:sldChg chg="modSp add del mod">
        <pc:chgData name="Lars Schorling" userId="18c3f8c7-97a8-47d0-9138-bbb5732b4d6e" providerId="ADAL" clId="{5543A88B-E712-5043-A40D-9D6AC2FEEBEA}" dt="2024-06-10T13:21:15.065" v="215" actId="2696"/>
        <pc:sldMkLst>
          <pc:docMk/>
          <pc:sldMk cId="269081830" sldId="392"/>
        </pc:sldMkLst>
        <pc:picChg chg="mod modCrop">
          <ac:chgData name="Lars Schorling" userId="18c3f8c7-97a8-47d0-9138-bbb5732b4d6e" providerId="ADAL" clId="{5543A88B-E712-5043-A40D-9D6AC2FEEBEA}" dt="2024-06-10T13:09:46.757" v="34" actId="732"/>
          <ac:picMkLst>
            <pc:docMk/>
            <pc:sldMk cId="269081830" sldId="392"/>
            <ac:picMk id="10" creationId="{A4FA330B-B289-5362-CF8B-F67E66184EB7}"/>
          </ac:picMkLst>
        </pc:picChg>
      </pc:sldChg>
    </pc:docChg>
  </pc:docChgLst>
  <pc:docChgLst>
    <pc:chgData name="Mira Rune" userId="S::mpr@ontimecalendar.com::5c3c8fde-4ac6-497a-9a18-be0a96162bbe" providerId="AD" clId="Web-{405CD104-49E5-4519-8C79-F57BC20AF2A9}"/>
    <pc:docChg chg="modSld">
      <pc:chgData name="Mira Rune" userId="S::mpr@ontimecalendar.com::5c3c8fde-4ac6-497a-9a18-be0a96162bbe" providerId="AD" clId="Web-{405CD104-49E5-4519-8C79-F57BC20AF2A9}" dt="2023-01-05T09:58:59.178" v="10" actId="20577"/>
      <pc:docMkLst>
        <pc:docMk/>
      </pc:docMkLst>
      <pc:sldChg chg="modSp">
        <pc:chgData name="Mira Rune" userId="S::mpr@ontimecalendar.com::5c3c8fde-4ac6-497a-9a18-be0a96162bbe" providerId="AD" clId="Web-{405CD104-49E5-4519-8C79-F57BC20AF2A9}" dt="2023-01-05T09:58:59.178" v="10" actId="20577"/>
        <pc:sldMkLst>
          <pc:docMk/>
          <pc:sldMk cId="1718773979" sldId="385"/>
        </pc:sldMkLst>
        <pc:spChg chg="mod">
          <ac:chgData name="Mira Rune" userId="S::mpr@ontimecalendar.com::5c3c8fde-4ac6-497a-9a18-be0a96162bbe" providerId="AD" clId="Web-{405CD104-49E5-4519-8C79-F57BC20AF2A9}" dt="2023-01-05T09:58:59.178" v="10" actId="20577"/>
          <ac:spMkLst>
            <pc:docMk/>
            <pc:sldMk cId="1718773979" sldId="385"/>
            <ac:spMk id="4" creationId="{00000000-0000-0000-0000-000000000000}"/>
          </ac:spMkLst>
        </pc:spChg>
      </pc:sldChg>
    </pc:docChg>
  </pc:docChgLst>
  <pc:docChgLst>
    <pc:chgData name="Lars Schorling" userId="18c3f8c7-97a8-47d0-9138-bbb5732b4d6e" providerId="ADAL" clId="{738EF293-DAB9-964B-9658-3B5744BC8FB4}"/>
    <pc:docChg chg="custSel addSld delSld modSld sldOrd">
      <pc:chgData name="Lars Schorling" userId="18c3f8c7-97a8-47d0-9138-bbb5732b4d6e" providerId="ADAL" clId="{738EF293-DAB9-964B-9658-3B5744BC8FB4}" dt="2023-08-29T09:30:22.842" v="23" actId="20578"/>
      <pc:docMkLst>
        <pc:docMk/>
      </pc:docMkLst>
      <pc:sldChg chg="del">
        <pc:chgData name="Lars Schorling" userId="18c3f8c7-97a8-47d0-9138-bbb5732b4d6e" providerId="ADAL" clId="{738EF293-DAB9-964B-9658-3B5744BC8FB4}" dt="2023-08-24T12:21:05.013" v="1" actId="2696"/>
        <pc:sldMkLst>
          <pc:docMk/>
          <pc:sldMk cId="212929567" sldId="376"/>
        </pc:sldMkLst>
      </pc:sldChg>
      <pc:sldChg chg="delSp modSp add mod ord">
        <pc:chgData name="Lars Schorling" userId="18c3f8c7-97a8-47d0-9138-bbb5732b4d6e" providerId="ADAL" clId="{738EF293-DAB9-964B-9658-3B5744BC8FB4}" dt="2023-08-29T09:30:22.842" v="23" actId="20578"/>
        <pc:sldMkLst>
          <pc:docMk/>
          <pc:sldMk cId="2449542561" sldId="388"/>
        </pc:sldMkLst>
        <pc:spChg chg="mod">
          <ac:chgData name="Lars Schorling" userId="18c3f8c7-97a8-47d0-9138-bbb5732b4d6e" providerId="ADAL" clId="{738EF293-DAB9-964B-9658-3B5744BC8FB4}" dt="2023-08-24T12:21:39.225" v="6" actId="1076"/>
          <ac:spMkLst>
            <pc:docMk/>
            <pc:sldMk cId="2449542561" sldId="388"/>
            <ac:spMk id="19" creationId="{B8F56BE5-2725-F1A1-D02F-883F97F5A0CE}"/>
          </ac:spMkLst>
        </pc:spChg>
        <pc:spChg chg="del">
          <ac:chgData name="Lars Schorling" userId="18c3f8c7-97a8-47d0-9138-bbb5732b4d6e" providerId="ADAL" clId="{738EF293-DAB9-964B-9658-3B5744BC8FB4}" dt="2023-08-24T12:21:14.333" v="2" actId="478"/>
          <ac:spMkLst>
            <pc:docMk/>
            <pc:sldMk cId="2449542561" sldId="388"/>
            <ac:spMk id="23" creationId="{00000000-0000-0000-0000-000000000000}"/>
          </ac:spMkLst>
        </pc:spChg>
        <pc:picChg chg="mod">
          <ac:chgData name="Lars Schorling" userId="18c3f8c7-97a8-47d0-9138-bbb5732b4d6e" providerId="ADAL" clId="{738EF293-DAB9-964B-9658-3B5744BC8FB4}" dt="2023-08-24T12:21:32.316" v="5" actId="167"/>
          <ac:picMkLst>
            <pc:docMk/>
            <pc:sldMk cId="2449542561" sldId="388"/>
            <ac:picMk id="10" creationId="{A4FA330B-B289-5362-CF8B-F67E66184EB7}"/>
          </ac:picMkLst>
        </pc:picChg>
        <pc:picChg chg="mod">
          <ac:chgData name="Lars Schorling" userId="18c3f8c7-97a8-47d0-9138-bbb5732b4d6e" providerId="ADAL" clId="{738EF293-DAB9-964B-9658-3B5744BC8FB4}" dt="2023-08-24T12:22:04.482" v="21" actId="1035"/>
          <ac:picMkLst>
            <pc:docMk/>
            <pc:sldMk cId="2449542561" sldId="388"/>
            <ac:picMk id="13" creationId="{E895DE50-9DEA-F595-CE6B-981D5CEBDB08}"/>
          </ac:picMkLst>
        </pc:picChg>
        <pc:picChg chg="del">
          <ac:chgData name="Lars Schorling" userId="18c3f8c7-97a8-47d0-9138-bbb5732b4d6e" providerId="ADAL" clId="{738EF293-DAB9-964B-9658-3B5744BC8FB4}" dt="2023-08-24T12:21:16.031" v="3" actId="478"/>
          <ac:picMkLst>
            <pc:docMk/>
            <pc:sldMk cId="2449542561" sldId="388"/>
            <ac:picMk id="16" creationId="{CDC54E35-FFCE-2F4D-B040-97912B43A583}"/>
          </ac:picMkLst>
        </pc:picChg>
      </pc:sldChg>
    </pc:docChg>
  </pc:docChgLst>
  <pc:docChgLst>
    <pc:chgData name="Lars Schorling" userId="18c3f8c7-97a8-47d0-9138-bbb5732b4d6e" providerId="ADAL" clId="{9DA63E34-E9D9-A54C-A439-1587C81AD3C7}"/>
    <pc:docChg chg="modSld">
      <pc:chgData name="Lars Schorling" userId="18c3f8c7-97a8-47d0-9138-bbb5732b4d6e" providerId="ADAL" clId="{9DA63E34-E9D9-A54C-A439-1587C81AD3C7}" dt="2024-03-26T12:27:43.683" v="29" actId="20577"/>
      <pc:docMkLst>
        <pc:docMk/>
      </pc:docMkLst>
      <pc:sldChg chg="modSp mod">
        <pc:chgData name="Lars Schorling" userId="18c3f8c7-97a8-47d0-9138-bbb5732b4d6e" providerId="ADAL" clId="{9DA63E34-E9D9-A54C-A439-1587C81AD3C7}" dt="2024-03-26T12:27:43.683" v="29" actId="20577"/>
        <pc:sldMkLst>
          <pc:docMk/>
          <pc:sldMk cId="2340574589" sldId="382"/>
        </pc:sldMkLst>
        <pc:spChg chg="mod">
          <ac:chgData name="Lars Schorling" userId="18c3f8c7-97a8-47d0-9138-bbb5732b4d6e" providerId="ADAL" clId="{9DA63E34-E9D9-A54C-A439-1587C81AD3C7}" dt="2024-03-26T12:27:43.683" v="29" actId="20577"/>
          <ac:spMkLst>
            <pc:docMk/>
            <pc:sldMk cId="2340574589" sldId="382"/>
            <ac:spMk id="17" creationId="{DCB02AD1-7AE6-DB47-BDAC-9F6DFA3EC092}"/>
          </ac:spMkLst>
        </pc:spChg>
        <pc:spChg chg="mod">
          <ac:chgData name="Lars Schorling" userId="18c3f8c7-97a8-47d0-9138-bbb5732b4d6e" providerId="ADAL" clId="{9DA63E34-E9D9-A54C-A439-1587C81AD3C7}" dt="2024-03-26T12:27:11.858" v="11" actId="20577"/>
          <ac:spMkLst>
            <pc:docMk/>
            <pc:sldMk cId="2340574589" sldId="382"/>
            <ac:spMk id="21" creationId="{E6F7A3FE-A282-D04E-8E9A-F3A73CEE6424}"/>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17T08:25:11.290"/>
    </inkml:context>
    <inkml:brush xml:id="br0">
      <inkml:brushProperty name="width" value="0.1" units="cm"/>
      <inkml:brushProperty name="height" value="0.1" units="cm"/>
      <inkml:brushProperty name="color" value="#E71224"/>
    </inkml:brush>
  </inkml:definitions>
  <inkml:trace contextRef="#ctx0" brushRef="#br0">2778 7885 0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17T08:25:11.293"/>
    </inkml:context>
    <inkml:brush xml:id="br0">
      <inkml:brushProperty name="width" value="0.1" units="cm"/>
      <inkml:brushProperty name="height" value="0.1" units="cm"/>
      <inkml:brushProperty name="color" value="#E71224"/>
    </inkml:brush>
  </inkml:definitions>
  <inkml:trace contextRef="#ctx0" brushRef="#br0">12726 10716 0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DK"/>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1A7500EB-67C9-7743-B7CB-24133B84D5C6}" type="datetimeFigureOut">
              <a:rPr lang="en-DK" smtClean="0"/>
              <a:t>14/06/2024</a:t>
            </a:fld>
            <a:endParaRPr lang="en-DK"/>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DK"/>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DK"/>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BB57174C-28C8-5844-A34E-44871795A992}" type="slidenum">
              <a:rPr lang="en-DK" smtClean="0"/>
              <a:t>‹#›</a:t>
            </a:fld>
            <a:endParaRPr lang="en-DK"/>
          </a:p>
        </p:txBody>
      </p:sp>
    </p:spTree>
    <p:extLst>
      <p:ext uri="{BB962C8B-B14F-4D97-AF65-F5344CB8AC3E}">
        <p14:creationId xmlns:p14="http://schemas.microsoft.com/office/powerpoint/2010/main" val="268376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BB57174C-28C8-5844-A34E-44871795A992}" type="slidenum">
              <a:rPr lang="en-DK" smtClean="0"/>
              <a:t>6</a:t>
            </a:fld>
            <a:endParaRPr lang="en-DK"/>
          </a:p>
        </p:txBody>
      </p:sp>
    </p:spTree>
    <p:extLst>
      <p:ext uri="{BB962C8B-B14F-4D97-AF65-F5344CB8AC3E}">
        <p14:creationId xmlns:p14="http://schemas.microsoft.com/office/powerpoint/2010/main" val="171660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413473B-9EAE-2945-BCB7-9E83CF3821E9}" type="slidenum">
              <a:rPr lang="en-DK" smtClean="0"/>
              <a:t>23</a:t>
            </a:fld>
            <a:endParaRPr lang="en-DK"/>
          </a:p>
        </p:txBody>
      </p:sp>
    </p:spTree>
    <p:extLst>
      <p:ext uri="{BB962C8B-B14F-4D97-AF65-F5344CB8AC3E}">
        <p14:creationId xmlns:p14="http://schemas.microsoft.com/office/powerpoint/2010/main" val="3200895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413473B-9EAE-2945-BCB7-9E83CF3821E9}" type="slidenum">
              <a:rPr lang="en-DK" smtClean="0"/>
              <a:t>24</a:t>
            </a:fld>
            <a:endParaRPr lang="en-DK"/>
          </a:p>
        </p:txBody>
      </p:sp>
    </p:spTree>
    <p:extLst>
      <p:ext uri="{BB962C8B-B14F-4D97-AF65-F5344CB8AC3E}">
        <p14:creationId xmlns:p14="http://schemas.microsoft.com/office/powerpoint/2010/main" val="1654729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highlight>
                  <a:srgbClr val="FFFFFF"/>
                </a:highlight>
                <a:latin typeface="HelveticaNeueLTStd"/>
              </a:rPr>
              <a:t>Streamline Team Scheduling </a:t>
            </a:r>
            <a:endParaRPr lang="en-GB">
              <a:effectLst/>
              <a:highlight>
                <a:srgbClr val="FFFFFF"/>
              </a:highlight>
            </a:endParaRPr>
          </a:p>
          <a:p>
            <a:r>
              <a:rPr lang="en-GB" sz="1800">
                <a:effectLst/>
                <a:highlight>
                  <a:srgbClr val="FFFFFF"/>
                </a:highlight>
                <a:latin typeface="HelveticaNeueLTStd"/>
              </a:rPr>
              <a:t>The OnTime Interface is designed to provide a comprehensive suite of calendar management tools, offering functionalities such as viewing, creating, modifying, searching, and filtering calendar entries. </a:t>
            </a:r>
            <a:endParaRPr lang="en-GB">
              <a:effectLst/>
              <a:highlight>
                <a:srgbClr val="FFFFFF"/>
              </a:highlight>
            </a:endParaRPr>
          </a:p>
          <a:p>
            <a:r>
              <a:rPr lang="en-GB" sz="1800">
                <a:effectLst/>
                <a:highlight>
                  <a:srgbClr val="FFFFFF"/>
                </a:highlight>
                <a:latin typeface="HelveticaNeueLTStd"/>
              </a:rPr>
              <a:t>Central to this interface is the Group Viewer. The Group Viewer delivers a scalable, high- speed, row-based display of multiple users’ calendars, allowing for the selection and manipulation of calendar data through intuitive drag-and-drop actions. This central feature of OnTime is customizable via the Sidebar, Top Navigation, and Action Bar, providing a versatile platform for diverse calendar management needs. </a:t>
            </a:r>
            <a:endParaRPr lang="en-GB">
              <a:effectLst/>
              <a:highlight>
                <a:srgbClr val="FFFFFF"/>
              </a:highlight>
            </a:endParaRPr>
          </a:p>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8</a:t>
            </a:fld>
            <a:endParaRPr lang="en-DK"/>
          </a:p>
        </p:txBody>
      </p:sp>
    </p:spTree>
    <p:extLst>
      <p:ext uri="{BB962C8B-B14F-4D97-AF65-F5344CB8AC3E}">
        <p14:creationId xmlns:p14="http://schemas.microsoft.com/office/powerpoint/2010/main" val="3073588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highlight>
                  <a:srgbClr val="FFFFFF"/>
                </a:highlight>
                <a:latin typeface="HelveticaNeueLTStd"/>
              </a:rPr>
              <a:t>Manage Individual Calendars </a:t>
            </a:r>
            <a:endParaRPr lang="en-GB">
              <a:effectLst/>
              <a:highlight>
                <a:srgbClr val="FFFFFF"/>
              </a:highlight>
            </a:endParaRPr>
          </a:p>
          <a:p>
            <a:r>
              <a:rPr lang="en-GB" sz="1800">
                <a:effectLst/>
                <a:highlight>
                  <a:srgbClr val="FFFFFF"/>
                </a:highlight>
                <a:latin typeface="HelveticaNeueLTStd"/>
              </a:rPr>
              <a:t>The OnTime Interface provides dual functionality for calendar management. The Group perspective aggregates multiple users’ calendars, allowing for a broad overview. Conversely, the Individual perspective offers detailed management of a user’s own calendar. </a:t>
            </a:r>
            <a:endParaRPr lang="en-GB">
              <a:effectLst/>
              <a:highlight>
                <a:srgbClr val="FFFFFF"/>
              </a:highlight>
            </a:endParaRPr>
          </a:p>
          <a:p>
            <a:r>
              <a:rPr lang="en-GB" sz="1800">
                <a:effectLst/>
                <a:highlight>
                  <a:srgbClr val="FFFFFF"/>
                </a:highlight>
                <a:latin typeface="HelveticaNeueLTStd"/>
              </a:rPr>
              <a:t>With appropriate permissions, a user can also access and administer the calendars of colleagues. This includes sending invitations, replying to meeting requests, and creating polls in the name of another user and even sharing the availability of that user through the Share My Time feature. This functionality is particularly beneficial for administrative staff tasked with coordinating schedules for individuals with demanding agendas. </a:t>
            </a:r>
            <a:endParaRPr lang="en-GB">
              <a:effectLst/>
              <a:highlight>
                <a:srgbClr val="FFFFFF"/>
              </a:highlight>
            </a:endParaRPr>
          </a:p>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9</a:t>
            </a:fld>
            <a:endParaRPr lang="en-DK"/>
          </a:p>
        </p:txBody>
      </p:sp>
    </p:spTree>
    <p:extLst>
      <p:ext uri="{BB962C8B-B14F-4D97-AF65-F5344CB8AC3E}">
        <p14:creationId xmlns:p14="http://schemas.microsoft.com/office/powerpoint/2010/main" val="3023696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13</a:t>
            </a:fld>
            <a:endParaRPr lang="en-DK"/>
          </a:p>
        </p:txBody>
      </p:sp>
    </p:spTree>
    <p:extLst>
      <p:ext uri="{BB962C8B-B14F-4D97-AF65-F5344CB8AC3E}">
        <p14:creationId xmlns:p14="http://schemas.microsoft.com/office/powerpoint/2010/main" val="1775905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BB57174C-28C8-5844-A34E-44871795A992}" type="slidenum">
              <a:rPr lang="en-DK" smtClean="0"/>
              <a:t>17</a:t>
            </a:fld>
            <a:endParaRPr lang="en-DK"/>
          </a:p>
        </p:txBody>
      </p:sp>
    </p:spTree>
    <p:extLst>
      <p:ext uri="{BB962C8B-B14F-4D97-AF65-F5344CB8AC3E}">
        <p14:creationId xmlns:p14="http://schemas.microsoft.com/office/powerpoint/2010/main" val="2168995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7174C-28C8-5844-A34E-44871795A992}"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577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19</a:t>
            </a:fld>
            <a:endParaRPr lang="en-DK"/>
          </a:p>
        </p:txBody>
      </p:sp>
    </p:spTree>
    <p:extLst>
      <p:ext uri="{BB962C8B-B14F-4D97-AF65-F5344CB8AC3E}">
        <p14:creationId xmlns:p14="http://schemas.microsoft.com/office/powerpoint/2010/main" val="3667044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21</a:t>
            </a:fld>
            <a:endParaRPr lang="en-DK"/>
          </a:p>
        </p:txBody>
      </p:sp>
    </p:spTree>
    <p:extLst>
      <p:ext uri="{BB962C8B-B14F-4D97-AF65-F5344CB8AC3E}">
        <p14:creationId xmlns:p14="http://schemas.microsoft.com/office/powerpoint/2010/main" val="2608263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22</a:t>
            </a:fld>
            <a:endParaRPr lang="en-DK"/>
          </a:p>
        </p:txBody>
      </p:sp>
    </p:spTree>
    <p:extLst>
      <p:ext uri="{BB962C8B-B14F-4D97-AF65-F5344CB8AC3E}">
        <p14:creationId xmlns:p14="http://schemas.microsoft.com/office/powerpoint/2010/main" val="3154850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215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7915852" y="3079477"/>
            <a:ext cx="3258562" cy="2004873"/>
          </a:xfrm>
          <a:custGeom>
            <a:avLst/>
            <a:gdLst>
              <a:gd name="connsiteX0" fmla="*/ 0 w 3258562"/>
              <a:gd name="connsiteY0" fmla="*/ 0 h 2004873"/>
              <a:gd name="connsiteX1" fmla="*/ 3258562 w 3258562"/>
              <a:gd name="connsiteY1" fmla="*/ 0 h 2004873"/>
              <a:gd name="connsiteX2" fmla="*/ 3258562 w 3258562"/>
              <a:gd name="connsiteY2" fmla="*/ 2004873 h 2004873"/>
              <a:gd name="connsiteX3" fmla="*/ 0 w 3258562"/>
              <a:gd name="connsiteY3" fmla="*/ 2004873 h 2004873"/>
            </a:gdLst>
            <a:ahLst/>
            <a:cxnLst>
              <a:cxn ang="0">
                <a:pos x="connsiteX0" y="connsiteY0"/>
              </a:cxn>
              <a:cxn ang="0">
                <a:pos x="connsiteX1" y="connsiteY1"/>
              </a:cxn>
              <a:cxn ang="0">
                <a:pos x="connsiteX2" y="connsiteY2"/>
              </a:cxn>
              <a:cxn ang="0">
                <a:pos x="connsiteX3" y="connsiteY3"/>
              </a:cxn>
            </a:cxnLst>
            <a:rect l="l" t="t" r="r" b="b"/>
            <a:pathLst>
              <a:path w="3258562" h="2004873">
                <a:moveTo>
                  <a:pt x="0" y="0"/>
                </a:moveTo>
                <a:lnTo>
                  <a:pt x="3258562" y="0"/>
                </a:lnTo>
                <a:lnTo>
                  <a:pt x="3258562" y="2004873"/>
                </a:lnTo>
                <a:lnTo>
                  <a:pt x="0" y="2004873"/>
                </a:lnTo>
                <a:close/>
              </a:path>
            </a:pathLst>
          </a:custGeom>
          <a:solidFill>
            <a:schemeClr val="bg2"/>
          </a:solidFill>
        </p:spPr>
        <p:txBody>
          <a:bodyPr wrap="square">
            <a:noAutofit/>
          </a:bodyPr>
          <a:lstStyle/>
          <a:p>
            <a:endParaRPr lang="en-US"/>
          </a:p>
        </p:txBody>
      </p:sp>
      <p:sp>
        <p:nvSpPr>
          <p:cNvPr id="8" name="Picture Placeholder 7"/>
          <p:cNvSpPr>
            <a:spLocks noGrp="1"/>
          </p:cNvSpPr>
          <p:nvPr>
            <p:ph type="pic" sz="quarter" idx="15"/>
          </p:nvPr>
        </p:nvSpPr>
        <p:spPr>
          <a:xfrm>
            <a:off x="4470689" y="3079477"/>
            <a:ext cx="3258562" cy="2004873"/>
          </a:xfrm>
          <a:custGeom>
            <a:avLst/>
            <a:gdLst>
              <a:gd name="connsiteX0" fmla="*/ 0 w 3258562"/>
              <a:gd name="connsiteY0" fmla="*/ 0 h 2004873"/>
              <a:gd name="connsiteX1" fmla="*/ 3258562 w 3258562"/>
              <a:gd name="connsiteY1" fmla="*/ 0 h 2004873"/>
              <a:gd name="connsiteX2" fmla="*/ 3258562 w 3258562"/>
              <a:gd name="connsiteY2" fmla="*/ 2004873 h 2004873"/>
              <a:gd name="connsiteX3" fmla="*/ 0 w 3258562"/>
              <a:gd name="connsiteY3" fmla="*/ 2004873 h 2004873"/>
            </a:gdLst>
            <a:ahLst/>
            <a:cxnLst>
              <a:cxn ang="0">
                <a:pos x="connsiteX0" y="connsiteY0"/>
              </a:cxn>
              <a:cxn ang="0">
                <a:pos x="connsiteX1" y="connsiteY1"/>
              </a:cxn>
              <a:cxn ang="0">
                <a:pos x="connsiteX2" y="connsiteY2"/>
              </a:cxn>
              <a:cxn ang="0">
                <a:pos x="connsiteX3" y="connsiteY3"/>
              </a:cxn>
            </a:cxnLst>
            <a:rect l="l" t="t" r="r" b="b"/>
            <a:pathLst>
              <a:path w="3258562" h="2004873">
                <a:moveTo>
                  <a:pt x="0" y="0"/>
                </a:moveTo>
                <a:lnTo>
                  <a:pt x="3258562" y="0"/>
                </a:lnTo>
                <a:lnTo>
                  <a:pt x="3258562" y="2004873"/>
                </a:lnTo>
                <a:lnTo>
                  <a:pt x="0" y="2004873"/>
                </a:lnTo>
                <a:close/>
              </a:path>
            </a:pathLst>
          </a:custGeom>
          <a:solidFill>
            <a:schemeClr val="bg2"/>
          </a:solidFill>
        </p:spPr>
        <p:txBody>
          <a:bodyPr wrap="square">
            <a:noAutofit/>
          </a:bodyPr>
          <a:lstStyle/>
          <a:p>
            <a:endParaRPr lang="en-US"/>
          </a:p>
        </p:txBody>
      </p:sp>
      <p:sp>
        <p:nvSpPr>
          <p:cNvPr id="9" name="Picture Placeholder 8"/>
          <p:cNvSpPr>
            <a:spLocks noGrp="1"/>
          </p:cNvSpPr>
          <p:nvPr>
            <p:ph type="pic" sz="quarter" idx="16"/>
          </p:nvPr>
        </p:nvSpPr>
        <p:spPr>
          <a:xfrm>
            <a:off x="1025526" y="3079477"/>
            <a:ext cx="3258562" cy="2004873"/>
          </a:xfrm>
          <a:custGeom>
            <a:avLst/>
            <a:gdLst>
              <a:gd name="connsiteX0" fmla="*/ 0 w 3258562"/>
              <a:gd name="connsiteY0" fmla="*/ 0 h 2004873"/>
              <a:gd name="connsiteX1" fmla="*/ 3258562 w 3258562"/>
              <a:gd name="connsiteY1" fmla="*/ 0 h 2004873"/>
              <a:gd name="connsiteX2" fmla="*/ 3258562 w 3258562"/>
              <a:gd name="connsiteY2" fmla="*/ 2004873 h 2004873"/>
              <a:gd name="connsiteX3" fmla="*/ 0 w 3258562"/>
              <a:gd name="connsiteY3" fmla="*/ 2004873 h 2004873"/>
            </a:gdLst>
            <a:ahLst/>
            <a:cxnLst>
              <a:cxn ang="0">
                <a:pos x="connsiteX0" y="connsiteY0"/>
              </a:cxn>
              <a:cxn ang="0">
                <a:pos x="connsiteX1" y="connsiteY1"/>
              </a:cxn>
              <a:cxn ang="0">
                <a:pos x="connsiteX2" y="connsiteY2"/>
              </a:cxn>
              <a:cxn ang="0">
                <a:pos x="connsiteX3" y="connsiteY3"/>
              </a:cxn>
            </a:cxnLst>
            <a:rect l="l" t="t" r="r" b="b"/>
            <a:pathLst>
              <a:path w="3258562" h="2004873">
                <a:moveTo>
                  <a:pt x="0" y="0"/>
                </a:moveTo>
                <a:lnTo>
                  <a:pt x="3258562" y="0"/>
                </a:lnTo>
                <a:lnTo>
                  <a:pt x="3258562" y="2004873"/>
                </a:lnTo>
                <a:lnTo>
                  <a:pt x="0" y="2004873"/>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4176228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6" name="Picture Placeholder 5"/>
          <p:cNvSpPr>
            <a:spLocks noGrp="1"/>
          </p:cNvSpPr>
          <p:nvPr>
            <p:ph type="pic" sz="quarter" idx="16"/>
          </p:nvPr>
        </p:nvSpPr>
        <p:spPr>
          <a:xfrm>
            <a:off x="0" y="0"/>
            <a:ext cx="5081588" cy="6858000"/>
          </a:xfrm>
          <a:custGeom>
            <a:avLst/>
            <a:gdLst>
              <a:gd name="connsiteX0" fmla="*/ 0 w 5081588"/>
              <a:gd name="connsiteY0" fmla="*/ 0 h 6858000"/>
              <a:gd name="connsiteX1" fmla="*/ 5081588 w 5081588"/>
              <a:gd name="connsiteY1" fmla="*/ 0 h 6858000"/>
              <a:gd name="connsiteX2" fmla="*/ 5081588 w 5081588"/>
              <a:gd name="connsiteY2" fmla="*/ 6858000 h 6858000"/>
              <a:gd name="connsiteX3" fmla="*/ 0 w 5081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81588" h="6858000">
                <a:moveTo>
                  <a:pt x="0" y="0"/>
                </a:moveTo>
                <a:lnTo>
                  <a:pt x="5081588" y="0"/>
                </a:lnTo>
                <a:lnTo>
                  <a:pt x="5081588" y="6858000"/>
                </a:lnTo>
                <a:lnTo>
                  <a:pt x="0" y="685800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404076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020765" y="3708961"/>
            <a:ext cx="4570414" cy="2443547"/>
          </a:xfrm>
          <a:custGeom>
            <a:avLst/>
            <a:gdLst>
              <a:gd name="connsiteX0" fmla="*/ 0 w 4570414"/>
              <a:gd name="connsiteY0" fmla="*/ 0 h 2443547"/>
              <a:gd name="connsiteX1" fmla="*/ 4570414 w 4570414"/>
              <a:gd name="connsiteY1" fmla="*/ 0 h 2443547"/>
              <a:gd name="connsiteX2" fmla="*/ 4570414 w 4570414"/>
              <a:gd name="connsiteY2" fmla="*/ 2443547 h 2443547"/>
              <a:gd name="connsiteX3" fmla="*/ 0 w 4570414"/>
              <a:gd name="connsiteY3" fmla="*/ 2443547 h 2443547"/>
            </a:gdLst>
            <a:ahLst/>
            <a:cxnLst>
              <a:cxn ang="0">
                <a:pos x="connsiteX0" y="connsiteY0"/>
              </a:cxn>
              <a:cxn ang="0">
                <a:pos x="connsiteX1" y="connsiteY1"/>
              </a:cxn>
              <a:cxn ang="0">
                <a:pos x="connsiteX2" y="connsiteY2"/>
              </a:cxn>
              <a:cxn ang="0">
                <a:pos x="connsiteX3" y="connsiteY3"/>
              </a:cxn>
            </a:cxnLst>
            <a:rect l="l" t="t" r="r" b="b"/>
            <a:pathLst>
              <a:path w="4570414" h="2443547">
                <a:moveTo>
                  <a:pt x="0" y="0"/>
                </a:moveTo>
                <a:lnTo>
                  <a:pt x="4570414" y="0"/>
                </a:lnTo>
                <a:lnTo>
                  <a:pt x="4570414" y="2443547"/>
                </a:lnTo>
                <a:lnTo>
                  <a:pt x="0" y="2443547"/>
                </a:lnTo>
                <a:close/>
              </a:path>
            </a:pathLst>
          </a:custGeom>
          <a:solidFill>
            <a:schemeClr val="bg2"/>
          </a:solidFill>
        </p:spPr>
        <p:txBody>
          <a:bodyPr wrap="square">
            <a:noAutofit/>
          </a:bodyPr>
          <a:lstStyle/>
          <a:p>
            <a:endParaRPr lang="en-US"/>
          </a:p>
        </p:txBody>
      </p:sp>
      <p:sp>
        <p:nvSpPr>
          <p:cNvPr id="7" name="Picture Placeholder 6"/>
          <p:cNvSpPr>
            <a:spLocks noGrp="1"/>
          </p:cNvSpPr>
          <p:nvPr>
            <p:ph type="pic" sz="quarter" idx="17"/>
          </p:nvPr>
        </p:nvSpPr>
        <p:spPr>
          <a:xfrm>
            <a:off x="6604000" y="990601"/>
            <a:ext cx="4570414" cy="2443547"/>
          </a:xfrm>
          <a:custGeom>
            <a:avLst/>
            <a:gdLst>
              <a:gd name="connsiteX0" fmla="*/ 0 w 4570414"/>
              <a:gd name="connsiteY0" fmla="*/ 0 h 2443547"/>
              <a:gd name="connsiteX1" fmla="*/ 4570414 w 4570414"/>
              <a:gd name="connsiteY1" fmla="*/ 0 h 2443547"/>
              <a:gd name="connsiteX2" fmla="*/ 4570414 w 4570414"/>
              <a:gd name="connsiteY2" fmla="*/ 2443547 h 2443547"/>
              <a:gd name="connsiteX3" fmla="*/ 0 w 4570414"/>
              <a:gd name="connsiteY3" fmla="*/ 2443547 h 2443547"/>
            </a:gdLst>
            <a:ahLst/>
            <a:cxnLst>
              <a:cxn ang="0">
                <a:pos x="connsiteX0" y="connsiteY0"/>
              </a:cxn>
              <a:cxn ang="0">
                <a:pos x="connsiteX1" y="connsiteY1"/>
              </a:cxn>
              <a:cxn ang="0">
                <a:pos x="connsiteX2" y="connsiteY2"/>
              </a:cxn>
              <a:cxn ang="0">
                <a:pos x="connsiteX3" y="connsiteY3"/>
              </a:cxn>
            </a:cxnLst>
            <a:rect l="l" t="t" r="r" b="b"/>
            <a:pathLst>
              <a:path w="4570414" h="2443547">
                <a:moveTo>
                  <a:pt x="0" y="0"/>
                </a:moveTo>
                <a:lnTo>
                  <a:pt x="4570414" y="0"/>
                </a:lnTo>
                <a:lnTo>
                  <a:pt x="4570414" y="2443547"/>
                </a:lnTo>
                <a:lnTo>
                  <a:pt x="0" y="2443547"/>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2777512007"/>
      </p:ext>
    </p:extLst>
  </p:cSld>
  <p:clrMapOvr>
    <a:masterClrMapping/>
  </p:clrMapOvr>
  <p:extLst>
    <p:ext uri="{DCECCB84-F9BA-43D5-87BE-67443E8EF086}">
      <p15:sldGuideLst xmlns:p15="http://schemas.microsoft.com/office/powerpoint/2012/main">
        <p15:guide id="1" orient="horz" pos="72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6" name="Picture Placeholder 5"/>
          <p:cNvSpPr>
            <a:spLocks noGrp="1"/>
          </p:cNvSpPr>
          <p:nvPr>
            <p:ph type="pic" sz="quarter" idx="16"/>
          </p:nvPr>
        </p:nvSpPr>
        <p:spPr>
          <a:xfrm>
            <a:off x="5579445" y="1157404"/>
            <a:ext cx="2134870" cy="4543195"/>
          </a:xfrm>
          <a:custGeom>
            <a:avLst/>
            <a:gdLst>
              <a:gd name="connsiteX0" fmla="*/ 0 w 2134870"/>
              <a:gd name="connsiteY0" fmla="*/ 0 h 4543195"/>
              <a:gd name="connsiteX1" fmla="*/ 2134870 w 2134870"/>
              <a:gd name="connsiteY1" fmla="*/ 0 h 4543195"/>
              <a:gd name="connsiteX2" fmla="*/ 2134870 w 2134870"/>
              <a:gd name="connsiteY2" fmla="*/ 4543195 h 4543195"/>
              <a:gd name="connsiteX3" fmla="*/ 0 w 2134870"/>
              <a:gd name="connsiteY3" fmla="*/ 4543195 h 4543195"/>
            </a:gdLst>
            <a:ahLst/>
            <a:cxnLst>
              <a:cxn ang="0">
                <a:pos x="connsiteX0" y="connsiteY0"/>
              </a:cxn>
              <a:cxn ang="0">
                <a:pos x="connsiteX1" y="connsiteY1"/>
              </a:cxn>
              <a:cxn ang="0">
                <a:pos x="connsiteX2" y="connsiteY2"/>
              </a:cxn>
              <a:cxn ang="0">
                <a:pos x="connsiteX3" y="connsiteY3"/>
              </a:cxn>
            </a:cxnLst>
            <a:rect l="l" t="t" r="r" b="b"/>
            <a:pathLst>
              <a:path w="2134870" h="4543195">
                <a:moveTo>
                  <a:pt x="0" y="0"/>
                </a:moveTo>
                <a:lnTo>
                  <a:pt x="2134870" y="0"/>
                </a:lnTo>
                <a:lnTo>
                  <a:pt x="2134870" y="4543195"/>
                </a:lnTo>
                <a:lnTo>
                  <a:pt x="0" y="4543195"/>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2981547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6291621" y="777987"/>
            <a:ext cx="7340075" cy="4591308"/>
          </a:xfrm>
          <a:custGeom>
            <a:avLst/>
            <a:gdLst>
              <a:gd name="connsiteX0" fmla="*/ 0 w 7340075"/>
              <a:gd name="connsiteY0" fmla="*/ 0 h 4591308"/>
              <a:gd name="connsiteX1" fmla="*/ 7340075 w 7340075"/>
              <a:gd name="connsiteY1" fmla="*/ 0 h 4591308"/>
              <a:gd name="connsiteX2" fmla="*/ 7340075 w 7340075"/>
              <a:gd name="connsiteY2" fmla="*/ 4591308 h 4591308"/>
              <a:gd name="connsiteX3" fmla="*/ 0 w 7340075"/>
              <a:gd name="connsiteY3" fmla="*/ 4591308 h 4591308"/>
            </a:gdLst>
            <a:ahLst/>
            <a:cxnLst>
              <a:cxn ang="0">
                <a:pos x="connsiteX0" y="connsiteY0"/>
              </a:cxn>
              <a:cxn ang="0">
                <a:pos x="connsiteX1" y="connsiteY1"/>
              </a:cxn>
              <a:cxn ang="0">
                <a:pos x="connsiteX2" y="connsiteY2"/>
              </a:cxn>
              <a:cxn ang="0">
                <a:pos x="connsiteX3" y="connsiteY3"/>
              </a:cxn>
            </a:cxnLst>
            <a:rect l="l" t="t" r="r" b="b"/>
            <a:pathLst>
              <a:path w="7340075" h="4591308">
                <a:moveTo>
                  <a:pt x="0" y="0"/>
                </a:moveTo>
                <a:lnTo>
                  <a:pt x="7340075" y="0"/>
                </a:lnTo>
                <a:lnTo>
                  <a:pt x="7340075" y="4591308"/>
                </a:lnTo>
                <a:lnTo>
                  <a:pt x="0" y="4591308"/>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3551924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chemeClr val="bg2"/>
          </a:solidFill>
        </p:spPr>
        <p:txBody>
          <a:bodyPr/>
          <a:lstStyle/>
          <a:p>
            <a:endParaRPr lang="en-US"/>
          </a:p>
        </p:txBody>
      </p:sp>
    </p:spTree>
    <p:extLst>
      <p:ext uri="{BB962C8B-B14F-4D97-AF65-F5344CB8AC3E}">
        <p14:creationId xmlns:p14="http://schemas.microsoft.com/office/powerpoint/2010/main" val="3882840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3600255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19176" y="990600"/>
            <a:ext cx="3263469" cy="2438400"/>
          </a:xfrm>
          <a:custGeom>
            <a:avLst/>
            <a:gdLst>
              <a:gd name="connsiteX0" fmla="*/ 0 w 3263469"/>
              <a:gd name="connsiteY0" fmla="*/ 0 h 2438400"/>
              <a:gd name="connsiteX1" fmla="*/ 3263469 w 3263469"/>
              <a:gd name="connsiteY1" fmla="*/ 0 h 2438400"/>
              <a:gd name="connsiteX2" fmla="*/ 3263469 w 3263469"/>
              <a:gd name="connsiteY2" fmla="*/ 2438400 h 2438400"/>
              <a:gd name="connsiteX3" fmla="*/ 0 w 3263469"/>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263469" h="2438400">
                <a:moveTo>
                  <a:pt x="0" y="0"/>
                </a:moveTo>
                <a:lnTo>
                  <a:pt x="3263469" y="0"/>
                </a:lnTo>
                <a:lnTo>
                  <a:pt x="3263469" y="2438400"/>
                </a:lnTo>
                <a:lnTo>
                  <a:pt x="0" y="2438400"/>
                </a:lnTo>
                <a:close/>
              </a:path>
            </a:pathLst>
          </a:custGeom>
          <a:solidFill>
            <a:schemeClr val="bg2"/>
          </a:solidFill>
        </p:spPr>
        <p:txBody>
          <a:bodyPr wrap="square">
            <a:noAutofit/>
          </a:bodyPr>
          <a:lstStyle/>
          <a:p>
            <a:endParaRPr lang="en-US"/>
          </a:p>
        </p:txBody>
      </p:sp>
      <p:sp>
        <p:nvSpPr>
          <p:cNvPr id="8" name="Picture Placeholder 7"/>
          <p:cNvSpPr>
            <a:spLocks noGrp="1"/>
          </p:cNvSpPr>
          <p:nvPr>
            <p:ph type="pic" sz="quarter" idx="11"/>
          </p:nvPr>
        </p:nvSpPr>
        <p:spPr>
          <a:xfrm>
            <a:off x="4465060" y="990600"/>
            <a:ext cx="3263469" cy="2438400"/>
          </a:xfrm>
          <a:custGeom>
            <a:avLst/>
            <a:gdLst>
              <a:gd name="connsiteX0" fmla="*/ 0 w 3263469"/>
              <a:gd name="connsiteY0" fmla="*/ 0 h 2438400"/>
              <a:gd name="connsiteX1" fmla="*/ 3263469 w 3263469"/>
              <a:gd name="connsiteY1" fmla="*/ 0 h 2438400"/>
              <a:gd name="connsiteX2" fmla="*/ 3263469 w 3263469"/>
              <a:gd name="connsiteY2" fmla="*/ 2438400 h 2438400"/>
              <a:gd name="connsiteX3" fmla="*/ 0 w 3263469"/>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263469" h="2438400">
                <a:moveTo>
                  <a:pt x="0" y="0"/>
                </a:moveTo>
                <a:lnTo>
                  <a:pt x="3263469" y="0"/>
                </a:lnTo>
                <a:lnTo>
                  <a:pt x="3263469" y="2438400"/>
                </a:lnTo>
                <a:lnTo>
                  <a:pt x="0" y="2438400"/>
                </a:lnTo>
                <a:close/>
              </a:path>
            </a:pathLst>
          </a:custGeom>
          <a:solidFill>
            <a:schemeClr val="bg2"/>
          </a:solidFill>
        </p:spPr>
        <p:txBody>
          <a:bodyPr wrap="square">
            <a:noAutofit/>
          </a:bodyPr>
          <a:lstStyle/>
          <a:p>
            <a:endParaRPr lang="en-US"/>
          </a:p>
        </p:txBody>
      </p:sp>
      <p:sp>
        <p:nvSpPr>
          <p:cNvPr id="9" name="Picture Placeholder 8"/>
          <p:cNvSpPr>
            <a:spLocks noGrp="1"/>
          </p:cNvSpPr>
          <p:nvPr>
            <p:ph type="pic" sz="quarter" idx="12"/>
          </p:nvPr>
        </p:nvSpPr>
        <p:spPr>
          <a:xfrm>
            <a:off x="7910945" y="990600"/>
            <a:ext cx="3263469" cy="2438400"/>
          </a:xfrm>
          <a:custGeom>
            <a:avLst/>
            <a:gdLst>
              <a:gd name="connsiteX0" fmla="*/ 0 w 3263469"/>
              <a:gd name="connsiteY0" fmla="*/ 0 h 2438400"/>
              <a:gd name="connsiteX1" fmla="*/ 3263469 w 3263469"/>
              <a:gd name="connsiteY1" fmla="*/ 0 h 2438400"/>
              <a:gd name="connsiteX2" fmla="*/ 3263469 w 3263469"/>
              <a:gd name="connsiteY2" fmla="*/ 2438400 h 2438400"/>
              <a:gd name="connsiteX3" fmla="*/ 0 w 3263469"/>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263469" h="2438400">
                <a:moveTo>
                  <a:pt x="0" y="0"/>
                </a:moveTo>
                <a:lnTo>
                  <a:pt x="3263469" y="0"/>
                </a:lnTo>
                <a:lnTo>
                  <a:pt x="3263469" y="2438400"/>
                </a:lnTo>
                <a:lnTo>
                  <a:pt x="0" y="243840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945647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5081588" cy="6858000"/>
          </a:xfrm>
          <a:custGeom>
            <a:avLst/>
            <a:gdLst>
              <a:gd name="connsiteX0" fmla="*/ 0 w 5081588"/>
              <a:gd name="connsiteY0" fmla="*/ 0 h 6858000"/>
              <a:gd name="connsiteX1" fmla="*/ 5081588 w 5081588"/>
              <a:gd name="connsiteY1" fmla="*/ 0 h 6858000"/>
              <a:gd name="connsiteX2" fmla="*/ 5081588 w 5081588"/>
              <a:gd name="connsiteY2" fmla="*/ 6858000 h 6858000"/>
              <a:gd name="connsiteX3" fmla="*/ 0 w 5081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81588" h="6858000">
                <a:moveTo>
                  <a:pt x="0" y="0"/>
                </a:moveTo>
                <a:lnTo>
                  <a:pt x="5081588" y="0"/>
                </a:lnTo>
                <a:lnTo>
                  <a:pt x="5081588" y="6858000"/>
                </a:lnTo>
                <a:lnTo>
                  <a:pt x="0" y="685800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933572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6100764" y="994870"/>
            <a:ext cx="5073651" cy="3121630"/>
          </a:xfrm>
          <a:custGeom>
            <a:avLst/>
            <a:gdLst>
              <a:gd name="connsiteX0" fmla="*/ 0 w 5073651"/>
              <a:gd name="connsiteY0" fmla="*/ 0 h 3121630"/>
              <a:gd name="connsiteX1" fmla="*/ 5073651 w 5073651"/>
              <a:gd name="connsiteY1" fmla="*/ 0 h 3121630"/>
              <a:gd name="connsiteX2" fmla="*/ 5073651 w 5073651"/>
              <a:gd name="connsiteY2" fmla="*/ 3121630 h 3121630"/>
              <a:gd name="connsiteX3" fmla="*/ 0 w 5073651"/>
              <a:gd name="connsiteY3" fmla="*/ 3121630 h 3121630"/>
            </a:gdLst>
            <a:ahLst/>
            <a:cxnLst>
              <a:cxn ang="0">
                <a:pos x="connsiteX0" y="connsiteY0"/>
              </a:cxn>
              <a:cxn ang="0">
                <a:pos x="connsiteX1" y="connsiteY1"/>
              </a:cxn>
              <a:cxn ang="0">
                <a:pos x="connsiteX2" y="connsiteY2"/>
              </a:cxn>
              <a:cxn ang="0">
                <a:pos x="connsiteX3" y="connsiteY3"/>
              </a:cxn>
            </a:cxnLst>
            <a:rect l="l" t="t" r="r" b="b"/>
            <a:pathLst>
              <a:path w="5073651" h="3121630">
                <a:moveTo>
                  <a:pt x="0" y="0"/>
                </a:moveTo>
                <a:lnTo>
                  <a:pt x="5073651" y="0"/>
                </a:lnTo>
                <a:lnTo>
                  <a:pt x="5073651" y="3121630"/>
                </a:lnTo>
                <a:lnTo>
                  <a:pt x="0" y="3121630"/>
                </a:lnTo>
                <a:close/>
              </a:path>
            </a:pathLst>
          </a:custGeom>
          <a:solidFill>
            <a:schemeClr val="bg2"/>
          </a:solidFill>
        </p:spPr>
        <p:txBody>
          <a:bodyPr wrap="square">
            <a:noAutofit/>
          </a:bodyPr>
          <a:lstStyle/>
          <a:p>
            <a:endParaRPr lang="en-US"/>
          </a:p>
        </p:txBody>
      </p:sp>
      <p:sp>
        <p:nvSpPr>
          <p:cNvPr id="5" name="Picture Placeholder 4"/>
          <p:cNvSpPr>
            <a:spLocks noGrp="1"/>
          </p:cNvSpPr>
          <p:nvPr>
            <p:ph type="pic" sz="quarter" idx="10"/>
          </p:nvPr>
        </p:nvSpPr>
        <p:spPr>
          <a:xfrm>
            <a:off x="1019177" y="4521201"/>
            <a:ext cx="4062413" cy="2336799"/>
          </a:xfrm>
          <a:custGeom>
            <a:avLst/>
            <a:gdLst>
              <a:gd name="connsiteX0" fmla="*/ 0 w 4062413"/>
              <a:gd name="connsiteY0" fmla="*/ 0 h 2336799"/>
              <a:gd name="connsiteX1" fmla="*/ 4062413 w 4062413"/>
              <a:gd name="connsiteY1" fmla="*/ 0 h 2336799"/>
              <a:gd name="connsiteX2" fmla="*/ 4062413 w 4062413"/>
              <a:gd name="connsiteY2" fmla="*/ 2336799 h 2336799"/>
              <a:gd name="connsiteX3" fmla="*/ 0 w 4062413"/>
              <a:gd name="connsiteY3" fmla="*/ 2336799 h 2336799"/>
            </a:gdLst>
            <a:ahLst/>
            <a:cxnLst>
              <a:cxn ang="0">
                <a:pos x="connsiteX0" y="connsiteY0"/>
              </a:cxn>
              <a:cxn ang="0">
                <a:pos x="connsiteX1" y="connsiteY1"/>
              </a:cxn>
              <a:cxn ang="0">
                <a:pos x="connsiteX2" y="connsiteY2"/>
              </a:cxn>
              <a:cxn ang="0">
                <a:pos x="connsiteX3" y="connsiteY3"/>
              </a:cxn>
            </a:cxnLst>
            <a:rect l="l" t="t" r="r" b="b"/>
            <a:pathLst>
              <a:path w="4062413" h="2336799">
                <a:moveTo>
                  <a:pt x="0" y="0"/>
                </a:moveTo>
                <a:lnTo>
                  <a:pt x="4062413" y="0"/>
                </a:lnTo>
                <a:lnTo>
                  <a:pt x="4062413" y="2336799"/>
                </a:lnTo>
                <a:lnTo>
                  <a:pt x="0" y="2336799"/>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4118006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6096002" y="990601"/>
            <a:ext cx="5078412" cy="2443547"/>
          </a:xfrm>
          <a:custGeom>
            <a:avLst/>
            <a:gdLst>
              <a:gd name="connsiteX0" fmla="*/ 0 w 5078412"/>
              <a:gd name="connsiteY0" fmla="*/ 0 h 2443547"/>
              <a:gd name="connsiteX1" fmla="*/ 5078412 w 5078412"/>
              <a:gd name="connsiteY1" fmla="*/ 0 h 2443547"/>
              <a:gd name="connsiteX2" fmla="*/ 5078412 w 5078412"/>
              <a:gd name="connsiteY2" fmla="*/ 2443547 h 2443547"/>
              <a:gd name="connsiteX3" fmla="*/ 0 w 5078412"/>
              <a:gd name="connsiteY3" fmla="*/ 2443547 h 2443547"/>
            </a:gdLst>
            <a:ahLst/>
            <a:cxnLst>
              <a:cxn ang="0">
                <a:pos x="connsiteX0" y="connsiteY0"/>
              </a:cxn>
              <a:cxn ang="0">
                <a:pos x="connsiteX1" y="connsiteY1"/>
              </a:cxn>
              <a:cxn ang="0">
                <a:pos x="connsiteX2" y="connsiteY2"/>
              </a:cxn>
              <a:cxn ang="0">
                <a:pos x="connsiteX3" y="connsiteY3"/>
              </a:cxn>
            </a:cxnLst>
            <a:rect l="l" t="t" r="r" b="b"/>
            <a:pathLst>
              <a:path w="5078412" h="2443547">
                <a:moveTo>
                  <a:pt x="0" y="0"/>
                </a:moveTo>
                <a:lnTo>
                  <a:pt x="5078412" y="0"/>
                </a:lnTo>
                <a:lnTo>
                  <a:pt x="5078412" y="2443547"/>
                </a:lnTo>
                <a:lnTo>
                  <a:pt x="0" y="2443547"/>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995520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351159" y="1376784"/>
            <a:ext cx="6828249" cy="4271156"/>
          </a:xfrm>
          <a:custGeom>
            <a:avLst/>
            <a:gdLst>
              <a:gd name="connsiteX0" fmla="*/ 0 w 6828249"/>
              <a:gd name="connsiteY0" fmla="*/ 0 h 4271156"/>
              <a:gd name="connsiteX1" fmla="*/ 6828249 w 6828249"/>
              <a:gd name="connsiteY1" fmla="*/ 0 h 4271156"/>
              <a:gd name="connsiteX2" fmla="*/ 6828249 w 6828249"/>
              <a:gd name="connsiteY2" fmla="*/ 4271156 h 4271156"/>
              <a:gd name="connsiteX3" fmla="*/ 0 w 6828249"/>
              <a:gd name="connsiteY3" fmla="*/ 4271156 h 4271156"/>
            </a:gdLst>
            <a:ahLst/>
            <a:cxnLst>
              <a:cxn ang="0">
                <a:pos x="connsiteX0" y="connsiteY0"/>
              </a:cxn>
              <a:cxn ang="0">
                <a:pos x="connsiteX1" y="connsiteY1"/>
              </a:cxn>
              <a:cxn ang="0">
                <a:pos x="connsiteX2" y="connsiteY2"/>
              </a:cxn>
              <a:cxn ang="0">
                <a:pos x="connsiteX3" y="connsiteY3"/>
              </a:cxn>
            </a:cxnLst>
            <a:rect l="l" t="t" r="r" b="b"/>
            <a:pathLst>
              <a:path w="6828249" h="4271156">
                <a:moveTo>
                  <a:pt x="0" y="0"/>
                </a:moveTo>
                <a:lnTo>
                  <a:pt x="6828249" y="0"/>
                </a:lnTo>
                <a:lnTo>
                  <a:pt x="6828249" y="4271156"/>
                </a:lnTo>
                <a:lnTo>
                  <a:pt x="0" y="4271156"/>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335387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0" y="0"/>
            <a:ext cx="7113588" cy="6858000"/>
          </a:xfrm>
          <a:custGeom>
            <a:avLst/>
            <a:gdLst>
              <a:gd name="connsiteX0" fmla="*/ 0 w 7113588"/>
              <a:gd name="connsiteY0" fmla="*/ 0 h 6858000"/>
              <a:gd name="connsiteX1" fmla="*/ 7113588 w 7113588"/>
              <a:gd name="connsiteY1" fmla="*/ 0 h 6858000"/>
              <a:gd name="connsiteX2" fmla="*/ 7113588 w 7113588"/>
              <a:gd name="connsiteY2" fmla="*/ 6858000 h 6858000"/>
              <a:gd name="connsiteX3" fmla="*/ 0 w 711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13588" h="6858000">
                <a:moveTo>
                  <a:pt x="0" y="0"/>
                </a:moveTo>
                <a:lnTo>
                  <a:pt x="7113588" y="0"/>
                </a:lnTo>
                <a:lnTo>
                  <a:pt x="7113588" y="6858000"/>
                </a:lnTo>
                <a:lnTo>
                  <a:pt x="0" y="685800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49833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8150" y="754063"/>
            <a:ext cx="11296650" cy="609398"/>
          </a:xfrm>
          <a:prstGeom prst="rect">
            <a:avLst/>
          </a:prstGeom>
        </p:spPr>
        <p:txBody>
          <a:bodyPr vert="horz" wrap="square" lIns="0" tIns="0" rIns="0" bIns="0" rtlCol="0" anchor="t" anchorCtr="0">
            <a:spAutoFit/>
          </a:bodyPr>
          <a:lstStyle/>
          <a:p>
            <a:r>
              <a:rPr lang="en-US"/>
              <a:t>Click to edit Master title style</a:t>
            </a:r>
          </a:p>
        </p:txBody>
      </p:sp>
      <p:sp>
        <p:nvSpPr>
          <p:cNvPr id="3" name="Text Placeholder 2"/>
          <p:cNvSpPr>
            <a:spLocks noGrp="1"/>
          </p:cNvSpPr>
          <p:nvPr>
            <p:ph type="body" idx="1"/>
          </p:nvPr>
        </p:nvSpPr>
        <p:spPr>
          <a:xfrm>
            <a:off x="469106" y="1614487"/>
            <a:ext cx="11265694" cy="432911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0872157"/>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60" r:id="rId3"/>
    <p:sldLayoutId id="2147483661" r:id="rId4"/>
    <p:sldLayoutId id="2147483662" r:id="rId5"/>
    <p:sldLayoutId id="2147483663" r:id="rId6"/>
    <p:sldLayoutId id="2147483665" r:id="rId7"/>
    <p:sldLayoutId id="2147483667" r:id="rId8"/>
    <p:sldLayoutId id="2147483671" r:id="rId9"/>
    <p:sldLayoutId id="2147483674" r:id="rId10"/>
    <p:sldLayoutId id="2147483675" r:id="rId11"/>
    <p:sldLayoutId id="2147483676" r:id="rId12"/>
    <p:sldLayoutId id="2147483677" r:id="rId13"/>
    <p:sldLayoutId id="214748367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userDrawn="1">
          <p15:clr>
            <a:srgbClr val="F26B43"/>
          </p15:clr>
        </p15:guide>
        <p15:guide id="2" pos="7440" userDrawn="1">
          <p15:clr>
            <a:srgbClr val="F26B43"/>
          </p15:clr>
        </p15:guide>
        <p15:guide id="3" orient="horz" pos="4080" userDrawn="1">
          <p15:clr>
            <a:srgbClr val="F26B43"/>
          </p15:clr>
        </p15:guide>
        <p15:guide id="4" orient="horz" pos="240" userDrawn="1">
          <p15:clr>
            <a:srgbClr val="F26B43"/>
          </p15:clr>
        </p15:guide>
        <p15:guide id="5" orient="horz" pos="768" userDrawn="1">
          <p15:clr>
            <a:srgbClr val="F26B43"/>
          </p15:clr>
        </p15:guide>
        <p15:guide id="6" pos="2544" userDrawn="1">
          <p15:clr>
            <a:srgbClr val="F26B43"/>
          </p15:clr>
        </p15:guide>
        <p15:guide id="7" pos="5088" userDrawn="1">
          <p15:clr>
            <a:srgbClr val="F26B43"/>
          </p15:clr>
        </p15:guide>
        <p15:guide id="8" orient="horz" pos="10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tiff"/><Relationship Id="rId7" Type="http://schemas.openxmlformats.org/officeDocument/2006/relationships/image" Target="../media/image37.png"/><Relationship Id="rId2" Type="http://schemas.openxmlformats.org/officeDocument/2006/relationships/image" Target="../media/image33.jpe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2.png"/><Relationship Id="rId4" Type="http://schemas.openxmlformats.org/officeDocument/2006/relationships/image" Target="../media/image35.tiff"/></Relationships>
</file>

<file path=ppt/slides/_rels/slide1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3.jpe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2.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customXml" Target="../ink/ink1.xml"/><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customXml" Target="../ink/ink2.xml"/><Relationship Id="rId10" Type="http://schemas.openxmlformats.org/officeDocument/2006/relationships/image" Target="../media/image46.png"/><Relationship Id="rId4" Type="http://schemas.openxmlformats.org/officeDocument/2006/relationships/image" Target="../media/image73.png"/><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50.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51.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2.jpeg"/><Relationship Id="rId7"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18" Type="http://schemas.openxmlformats.org/officeDocument/2006/relationships/image" Target="../media/image77.tiff"/><Relationship Id="rId3" Type="http://schemas.openxmlformats.org/officeDocument/2006/relationships/image" Target="../media/image64.jpeg"/><Relationship Id="rId21" Type="http://schemas.openxmlformats.org/officeDocument/2006/relationships/image" Target="../media/image79.tiff"/><Relationship Id="rId7" Type="http://schemas.openxmlformats.org/officeDocument/2006/relationships/image" Target="../media/image68.jpeg"/><Relationship Id="rId12" Type="http://schemas.openxmlformats.org/officeDocument/2006/relationships/image" Target="../media/image73.jpeg"/><Relationship Id="rId17" Type="http://schemas.openxmlformats.org/officeDocument/2006/relationships/image" Target="../media/image76.tiff"/><Relationship Id="rId2" Type="http://schemas.openxmlformats.org/officeDocument/2006/relationships/image" Target="../media/image63.jpeg"/><Relationship Id="rId16" Type="http://schemas.openxmlformats.org/officeDocument/2006/relationships/image" Target="../media/image75.tiff"/><Relationship Id="rId20"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5" Type="http://schemas.openxmlformats.org/officeDocument/2006/relationships/image" Target="../media/image35.tiff"/><Relationship Id="rId23" Type="http://schemas.openxmlformats.org/officeDocument/2006/relationships/image" Target="../media/image81.tiff"/><Relationship Id="rId10" Type="http://schemas.openxmlformats.org/officeDocument/2006/relationships/image" Target="../media/image71.jpeg"/><Relationship Id="rId19" Type="http://schemas.openxmlformats.org/officeDocument/2006/relationships/image" Target="../media/image78.tiff"/><Relationship Id="rId4" Type="http://schemas.openxmlformats.org/officeDocument/2006/relationships/image" Target="../media/image65.jpeg"/><Relationship Id="rId9" Type="http://schemas.openxmlformats.org/officeDocument/2006/relationships/image" Target="../media/image70.jpeg"/><Relationship Id="rId14" Type="http://schemas.openxmlformats.org/officeDocument/2006/relationships/image" Target="../media/image34.tiff"/><Relationship Id="rId22" Type="http://schemas.openxmlformats.org/officeDocument/2006/relationships/image" Target="../media/image80.tiff"/></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84.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63.jpeg"/><Relationship Id="rId1" Type="http://schemas.openxmlformats.org/officeDocument/2006/relationships/slideLayout" Target="../slideLayouts/slideLayout9.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a computer&#10;&#10;Description automatically generated">
            <a:extLst>
              <a:ext uri="{FF2B5EF4-FFF2-40B4-BE49-F238E27FC236}">
                <a16:creationId xmlns:a16="http://schemas.microsoft.com/office/drawing/2014/main" id="{2EE72E78-9FC2-490D-876D-058054AAA24E}"/>
              </a:ext>
            </a:extLst>
          </p:cNvPr>
          <p:cNvPicPr>
            <a:picLocks noGrp="1" noChangeAspect="1"/>
          </p:cNvPicPr>
          <p:nvPr>
            <p:ph type="pic" sz="quarter" idx="10"/>
          </p:nvPr>
        </p:nvPicPr>
        <p:blipFill>
          <a:blip r:embed="rId2" cstate="hqprint">
            <a:alphaModFix/>
            <a:extLst>
              <a:ext uri="{28A0092B-C50C-407E-A947-70E740481C1C}">
                <a14:useLocalDpi xmlns:a14="http://schemas.microsoft.com/office/drawing/2010/main"/>
              </a:ext>
            </a:extLst>
          </a:blip>
          <a:srcRect/>
          <a:stretch>
            <a:fillRect/>
          </a:stretch>
        </p:blipFill>
        <p:spPr/>
      </p:pic>
      <p:sp>
        <p:nvSpPr>
          <p:cNvPr id="2" name="Rounded Rectangle 1">
            <a:extLst>
              <a:ext uri="{FF2B5EF4-FFF2-40B4-BE49-F238E27FC236}">
                <a16:creationId xmlns:a16="http://schemas.microsoft.com/office/drawing/2014/main" id="{D88E2633-17F6-AF40-81BC-F020FB8D8309}"/>
              </a:ext>
            </a:extLst>
          </p:cNvPr>
          <p:cNvSpPr/>
          <p:nvPr/>
        </p:nvSpPr>
        <p:spPr>
          <a:xfrm>
            <a:off x="2209863" y="2336186"/>
            <a:ext cx="7772274" cy="1892866"/>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If Time Matters</a:t>
            </a:r>
          </a:p>
          <a:p>
            <a:pPr algn="ctr"/>
            <a:r>
              <a:rPr lang="en-GB" sz="4800">
                <a:solidFill>
                  <a:schemeClr val="bg1"/>
                </a:solidFill>
              </a:rPr>
              <a:t>OnTime</a:t>
            </a:r>
            <a:r>
              <a:rPr lang="en-GB" sz="4800">
                <a:solidFill>
                  <a:schemeClr val="bg1"/>
                </a:solidFill>
                <a:cs typeface="Calibri" panose="020F0502020204030204" pitchFamily="34" charset="0"/>
              </a:rPr>
              <a:t> Group Calendar</a:t>
            </a:r>
          </a:p>
        </p:txBody>
      </p:sp>
      <p:pic>
        <p:nvPicPr>
          <p:cNvPr id="3" name="Picture 2" descr="Logo&#10;&#10;Description automatically generated">
            <a:extLst>
              <a:ext uri="{FF2B5EF4-FFF2-40B4-BE49-F238E27FC236}">
                <a16:creationId xmlns:a16="http://schemas.microsoft.com/office/drawing/2014/main" id="{34A903A9-46CA-8A87-EA9F-C5D8C50FC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Tree>
    <p:extLst>
      <p:ext uri="{BB962C8B-B14F-4D97-AF65-F5344CB8AC3E}">
        <p14:creationId xmlns:p14="http://schemas.microsoft.com/office/powerpoint/2010/main" val="147566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26C6F83-C03B-424E-B1F2-6227D0543258}"/>
              </a:ext>
            </a:extLst>
          </p:cNvPr>
          <p:cNvPicPr>
            <a:picLocks noChangeAspect="1"/>
          </p:cNvPicPr>
          <p:nvPr/>
        </p:nvPicPr>
        <p:blipFill rotWithShape="1">
          <a:blip r:embed="rId2">
            <a:extLst>
              <a:ext uri="{28A0092B-C50C-407E-A947-70E740481C1C}">
                <a14:useLocalDpi xmlns:a14="http://schemas.microsoft.com/office/drawing/2010/main"/>
              </a:ext>
            </a:extLst>
          </a:blip>
          <a:srcRect r="19209"/>
          <a:stretch/>
        </p:blipFill>
        <p:spPr>
          <a:xfrm>
            <a:off x="8089107" y="0"/>
            <a:ext cx="4102894" cy="6858000"/>
          </a:xfrm>
          <a:prstGeom prst="rect">
            <a:avLst/>
          </a:prstGeom>
        </p:spPr>
      </p:pic>
      <p:sp>
        <p:nvSpPr>
          <p:cNvPr id="18" name="Rectangle 17">
            <a:extLst>
              <a:ext uri="{FF2B5EF4-FFF2-40B4-BE49-F238E27FC236}">
                <a16:creationId xmlns:a16="http://schemas.microsoft.com/office/drawing/2014/main" id="{400F218F-F11E-2B4B-9B73-C55294F2453F}"/>
              </a:ext>
            </a:extLst>
          </p:cNvPr>
          <p:cNvSpPr/>
          <p:nvPr/>
        </p:nvSpPr>
        <p:spPr>
          <a:xfrm>
            <a:off x="8077200" y="0"/>
            <a:ext cx="41148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432BCA1-5600-1144-8028-3306A8F01F08}"/>
              </a:ext>
            </a:extLst>
          </p:cNvPr>
          <p:cNvSpPr txBox="1"/>
          <p:nvPr/>
        </p:nvSpPr>
        <p:spPr>
          <a:xfrm>
            <a:off x="8979696" y="329880"/>
            <a:ext cx="2907504" cy="369332"/>
          </a:xfrm>
          <a:prstGeom prst="rect">
            <a:avLst/>
          </a:prstGeom>
          <a:noFill/>
        </p:spPr>
        <p:txBody>
          <a:bodyPr wrap="square" rtlCol="0">
            <a:spAutoFit/>
          </a:bodyPr>
          <a:lstStyle/>
          <a:p>
            <a:pPr algn="r">
              <a:lnSpc>
                <a:spcPct val="90000"/>
              </a:lnSpc>
            </a:pPr>
            <a:r>
              <a:rPr lang="en-GB" sz="2000">
                <a:solidFill>
                  <a:schemeClr val="bg1">
                    <a:lumMod val="95000"/>
                  </a:schemeClr>
                </a:solidFill>
                <a:latin typeface="+mj-lt"/>
              </a:rPr>
              <a:t>Desktop Client</a:t>
            </a:r>
          </a:p>
        </p:txBody>
      </p:sp>
      <p:cxnSp>
        <p:nvCxnSpPr>
          <p:cNvPr id="24" name="Straight Connector 23">
            <a:extLst>
              <a:ext uri="{FF2B5EF4-FFF2-40B4-BE49-F238E27FC236}">
                <a16:creationId xmlns:a16="http://schemas.microsoft.com/office/drawing/2014/main" id="{C4FAE0A0-F52D-6B4E-AD4A-7377042AA296}"/>
              </a:ext>
            </a:extLst>
          </p:cNvPr>
          <p:cNvCxnSpPr>
            <a:cxnSpLocks/>
          </p:cNvCxnSpPr>
          <p:nvPr/>
        </p:nvCxnSpPr>
        <p:spPr>
          <a:xfrm flipH="1">
            <a:off x="11182153" y="668474"/>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6916F88-C02B-FE74-AAC2-DA1C30BAEE81}"/>
              </a:ext>
            </a:extLst>
          </p:cNvPr>
          <p:cNvSpPr txBox="1"/>
          <p:nvPr/>
        </p:nvSpPr>
        <p:spPr>
          <a:xfrm>
            <a:off x="266451" y="322437"/>
            <a:ext cx="5212722" cy="590931"/>
          </a:xfrm>
          <a:prstGeom prst="rect">
            <a:avLst/>
          </a:prstGeom>
          <a:noFill/>
        </p:spPr>
        <p:txBody>
          <a:bodyPr wrap="square" rtlCol="0">
            <a:spAutoFit/>
          </a:bodyPr>
          <a:lstStyle/>
          <a:p>
            <a:pPr>
              <a:lnSpc>
                <a:spcPct val="90000"/>
              </a:lnSpc>
            </a:pPr>
            <a:r>
              <a:rPr lang="en-GB" sz="3600" dirty="0">
                <a:solidFill>
                  <a:schemeClr val="tx2"/>
                </a:solidFill>
              </a:rPr>
              <a:t>Weekly Planner</a:t>
            </a:r>
          </a:p>
        </p:txBody>
      </p:sp>
      <p:pic>
        <p:nvPicPr>
          <p:cNvPr id="53" name="Picture 52" descr="Logo&#10;&#10;Description automatically generated">
            <a:extLst>
              <a:ext uri="{FF2B5EF4-FFF2-40B4-BE49-F238E27FC236}">
                <a16:creationId xmlns:a16="http://schemas.microsoft.com/office/drawing/2014/main" id="{505BF62D-11A2-F477-265A-57AB6FA85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pic>
        <p:nvPicPr>
          <p:cNvPr id="9" name="Picture 8">
            <a:extLst>
              <a:ext uri="{FF2B5EF4-FFF2-40B4-BE49-F238E27FC236}">
                <a16:creationId xmlns:a16="http://schemas.microsoft.com/office/drawing/2014/main" id="{F49B7553-0D54-5AF8-38BE-A69D6ED9B6A8}"/>
              </a:ext>
            </a:extLst>
          </p:cNvPr>
          <p:cNvPicPr>
            <a:picLocks noChangeAspect="1"/>
          </p:cNvPicPr>
          <p:nvPr/>
        </p:nvPicPr>
        <p:blipFill rotWithShape="1">
          <a:blip r:embed="rId4">
            <a:extLst>
              <a:ext uri="{28A0092B-C50C-407E-A947-70E740481C1C}">
                <a14:useLocalDpi xmlns:a14="http://schemas.microsoft.com/office/drawing/2010/main" val="0"/>
              </a:ext>
            </a:extLst>
          </a:blip>
          <a:srcRect r="26865"/>
          <a:stretch/>
        </p:blipFill>
        <p:spPr>
          <a:xfrm>
            <a:off x="4821640" y="1030303"/>
            <a:ext cx="7370360" cy="5446297"/>
          </a:xfrm>
          <a:prstGeom prst="rect">
            <a:avLst/>
          </a:prstGeom>
        </p:spPr>
      </p:pic>
      <p:sp>
        <p:nvSpPr>
          <p:cNvPr id="5" name="TextBox 4">
            <a:extLst>
              <a:ext uri="{FF2B5EF4-FFF2-40B4-BE49-F238E27FC236}">
                <a16:creationId xmlns:a16="http://schemas.microsoft.com/office/drawing/2014/main" id="{E9E1B4FD-0458-E62D-C0AC-581D0A9A5908}"/>
              </a:ext>
            </a:extLst>
          </p:cNvPr>
          <p:cNvSpPr txBox="1"/>
          <p:nvPr/>
        </p:nvSpPr>
        <p:spPr>
          <a:xfrm>
            <a:off x="420531" y="2351521"/>
            <a:ext cx="5402993" cy="193899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600" dirty="0">
                <a:solidFill>
                  <a:schemeClr val="tx2"/>
                </a:solidFill>
                <a:effectLst/>
              </a:rPr>
              <a:t>Allows you to see your colleagues most important agenda detail from a new perspective</a:t>
            </a:r>
          </a:p>
          <a:p>
            <a:pPr marL="285750" indent="-285750">
              <a:lnSpc>
                <a:spcPct val="150000"/>
              </a:lnSpc>
              <a:buFont typeface="Arial" panose="020B0604020202020204" pitchFamily="34" charset="0"/>
              <a:buChar char="•"/>
            </a:pPr>
            <a:r>
              <a:rPr lang="en-GB" sz="1600" dirty="0">
                <a:solidFill>
                  <a:schemeClr val="tx2"/>
                </a:solidFill>
              </a:rPr>
              <a:t>Drag and drop entries to new times or people </a:t>
            </a:r>
            <a:endParaRPr lang="en-GB" sz="1600" dirty="0">
              <a:solidFill>
                <a:schemeClr val="tx2"/>
              </a:solidFill>
              <a:effectLst/>
            </a:endParaRPr>
          </a:p>
          <a:p>
            <a:pPr marL="285750" indent="-285750">
              <a:lnSpc>
                <a:spcPct val="150000"/>
              </a:lnSpc>
              <a:buFont typeface="Arial" panose="020B0604020202020204" pitchFamily="34" charset="0"/>
              <a:buChar char="•"/>
            </a:pPr>
            <a:endParaRPr lang="en-GB" sz="1800" dirty="0">
              <a:solidFill>
                <a:schemeClr val="tx2"/>
              </a:solidFill>
              <a:effectLst/>
            </a:endParaRPr>
          </a:p>
          <a:p>
            <a:pPr marL="285750" indent="-285750">
              <a:buFont typeface="Arial" panose="020B0604020202020204" pitchFamily="34" charset="0"/>
              <a:buChar char="•"/>
            </a:pPr>
            <a:endParaRPr lang="en-GB" sz="1800" dirty="0">
              <a:solidFill>
                <a:schemeClr val="tx2"/>
              </a:solidFill>
              <a:effectLst/>
            </a:endParaRPr>
          </a:p>
        </p:txBody>
      </p:sp>
    </p:spTree>
    <p:extLst>
      <p:ext uri="{BB962C8B-B14F-4D97-AF65-F5344CB8AC3E}">
        <p14:creationId xmlns:p14="http://schemas.microsoft.com/office/powerpoint/2010/main" val="87230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26C6F83-C03B-424E-B1F2-6227D0543258}"/>
              </a:ext>
            </a:extLst>
          </p:cNvPr>
          <p:cNvPicPr>
            <a:picLocks noChangeAspect="1"/>
          </p:cNvPicPr>
          <p:nvPr/>
        </p:nvPicPr>
        <p:blipFill rotWithShape="1">
          <a:blip r:embed="rId2">
            <a:extLst>
              <a:ext uri="{28A0092B-C50C-407E-A947-70E740481C1C}">
                <a14:useLocalDpi xmlns:a14="http://schemas.microsoft.com/office/drawing/2010/main"/>
              </a:ext>
            </a:extLst>
          </a:blip>
          <a:srcRect r="19209"/>
          <a:stretch/>
        </p:blipFill>
        <p:spPr>
          <a:xfrm>
            <a:off x="8089107" y="0"/>
            <a:ext cx="4102894" cy="6858000"/>
          </a:xfrm>
          <a:prstGeom prst="rect">
            <a:avLst/>
          </a:prstGeom>
        </p:spPr>
      </p:pic>
      <p:sp>
        <p:nvSpPr>
          <p:cNvPr id="18" name="Rectangle 17">
            <a:extLst>
              <a:ext uri="{FF2B5EF4-FFF2-40B4-BE49-F238E27FC236}">
                <a16:creationId xmlns:a16="http://schemas.microsoft.com/office/drawing/2014/main" id="{400F218F-F11E-2B4B-9B73-C55294F2453F}"/>
              </a:ext>
            </a:extLst>
          </p:cNvPr>
          <p:cNvSpPr/>
          <p:nvPr/>
        </p:nvSpPr>
        <p:spPr>
          <a:xfrm>
            <a:off x="8077200" y="0"/>
            <a:ext cx="41148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432BCA1-5600-1144-8028-3306A8F01F08}"/>
              </a:ext>
            </a:extLst>
          </p:cNvPr>
          <p:cNvSpPr txBox="1"/>
          <p:nvPr/>
        </p:nvSpPr>
        <p:spPr>
          <a:xfrm>
            <a:off x="8979696" y="329880"/>
            <a:ext cx="2907504" cy="369332"/>
          </a:xfrm>
          <a:prstGeom prst="rect">
            <a:avLst/>
          </a:prstGeom>
          <a:noFill/>
        </p:spPr>
        <p:txBody>
          <a:bodyPr wrap="square" rtlCol="0">
            <a:spAutoFit/>
          </a:bodyPr>
          <a:lstStyle/>
          <a:p>
            <a:pPr algn="r">
              <a:lnSpc>
                <a:spcPct val="90000"/>
              </a:lnSpc>
            </a:pPr>
            <a:r>
              <a:rPr lang="en-GB" sz="2000">
                <a:solidFill>
                  <a:schemeClr val="bg1">
                    <a:lumMod val="95000"/>
                  </a:schemeClr>
                </a:solidFill>
                <a:latin typeface="+mj-lt"/>
              </a:rPr>
              <a:t>Desktop Client</a:t>
            </a:r>
          </a:p>
        </p:txBody>
      </p:sp>
      <p:cxnSp>
        <p:nvCxnSpPr>
          <p:cNvPr id="24" name="Straight Connector 23">
            <a:extLst>
              <a:ext uri="{FF2B5EF4-FFF2-40B4-BE49-F238E27FC236}">
                <a16:creationId xmlns:a16="http://schemas.microsoft.com/office/drawing/2014/main" id="{C4FAE0A0-F52D-6B4E-AD4A-7377042AA296}"/>
              </a:ext>
            </a:extLst>
          </p:cNvPr>
          <p:cNvCxnSpPr>
            <a:cxnSpLocks/>
          </p:cNvCxnSpPr>
          <p:nvPr/>
        </p:nvCxnSpPr>
        <p:spPr>
          <a:xfrm flipH="1">
            <a:off x="11182153" y="668474"/>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6916F88-C02B-FE74-AAC2-DA1C30BAEE81}"/>
              </a:ext>
            </a:extLst>
          </p:cNvPr>
          <p:cNvSpPr txBox="1"/>
          <p:nvPr/>
        </p:nvSpPr>
        <p:spPr>
          <a:xfrm>
            <a:off x="266451" y="322437"/>
            <a:ext cx="5212722" cy="590931"/>
          </a:xfrm>
          <a:prstGeom prst="rect">
            <a:avLst/>
          </a:prstGeom>
          <a:noFill/>
        </p:spPr>
        <p:txBody>
          <a:bodyPr wrap="square" rtlCol="0">
            <a:spAutoFit/>
          </a:bodyPr>
          <a:lstStyle/>
          <a:p>
            <a:pPr>
              <a:lnSpc>
                <a:spcPct val="90000"/>
              </a:lnSpc>
            </a:pPr>
            <a:r>
              <a:rPr lang="en-GB" sz="3600" dirty="0">
                <a:solidFill>
                  <a:schemeClr val="tx2"/>
                </a:solidFill>
              </a:rPr>
              <a:t>Time Off</a:t>
            </a:r>
          </a:p>
        </p:txBody>
      </p:sp>
      <p:pic>
        <p:nvPicPr>
          <p:cNvPr id="53" name="Picture 52" descr="Logo&#10;&#10;Description automatically generated">
            <a:extLst>
              <a:ext uri="{FF2B5EF4-FFF2-40B4-BE49-F238E27FC236}">
                <a16:creationId xmlns:a16="http://schemas.microsoft.com/office/drawing/2014/main" id="{505BF62D-11A2-F477-265A-57AB6FA85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pic>
        <p:nvPicPr>
          <p:cNvPr id="9" name="Picture 8">
            <a:extLst>
              <a:ext uri="{FF2B5EF4-FFF2-40B4-BE49-F238E27FC236}">
                <a16:creationId xmlns:a16="http://schemas.microsoft.com/office/drawing/2014/main" id="{F49B7553-0D54-5AF8-38BE-A69D6ED9B6A8}"/>
              </a:ext>
            </a:extLst>
          </p:cNvPr>
          <p:cNvPicPr>
            <a:picLocks noChangeAspect="1"/>
          </p:cNvPicPr>
          <p:nvPr/>
        </p:nvPicPr>
        <p:blipFill rotWithShape="1">
          <a:blip r:embed="rId4">
            <a:extLst>
              <a:ext uri="{28A0092B-C50C-407E-A947-70E740481C1C}">
                <a14:useLocalDpi xmlns:a14="http://schemas.microsoft.com/office/drawing/2010/main" val="0"/>
              </a:ext>
            </a:extLst>
          </a:blip>
          <a:srcRect r="26865"/>
          <a:stretch/>
        </p:blipFill>
        <p:spPr>
          <a:xfrm>
            <a:off x="4821641" y="1030303"/>
            <a:ext cx="7370359" cy="5446297"/>
          </a:xfrm>
          <a:prstGeom prst="rect">
            <a:avLst/>
          </a:prstGeom>
        </p:spPr>
      </p:pic>
      <p:sp>
        <p:nvSpPr>
          <p:cNvPr id="2" name="Title 1">
            <a:extLst>
              <a:ext uri="{FF2B5EF4-FFF2-40B4-BE49-F238E27FC236}">
                <a16:creationId xmlns:a16="http://schemas.microsoft.com/office/drawing/2014/main" id="{A7A9E797-F572-473F-82A3-E493898972C5}"/>
              </a:ext>
            </a:extLst>
          </p:cNvPr>
          <p:cNvSpPr txBox="1">
            <a:spLocks/>
          </p:cNvSpPr>
          <p:nvPr/>
        </p:nvSpPr>
        <p:spPr>
          <a:xfrm>
            <a:off x="418851" y="1422863"/>
            <a:ext cx="5457163" cy="4226478"/>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r>
              <a:rPr lang="en-GB" sz="1600" b="1" dirty="0"/>
              <a:t>Request/Approve/Book Your Vacation Plans</a:t>
            </a:r>
            <a:br>
              <a:rPr lang="en-GB" sz="1600" b="1" dirty="0"/>
            </a:br>
            <a:r>
              <a:rPr lang="en-GB" sz="1600" b="1" dirty="0"/>
              <a:t>and Other </a:t>
            </a:r>
            <a:r>
              <a:rPr lang="en-GB" sz="1600" b="1" dirty="0" err="1"/>
              <a:t>OoO</a:t>
            </a:r>
            <a:r>
              <a:rPr lang="en-GB" sz="1600" b="1" dirty="0"/>
              <a:t> Requests</a:t>
            </a:r>
            <a:endParaRPr lang="en-GB" sz="1800" b="1" dirty="0"/>
          </a:p>
          <a:p>
            <a:endParaRPr lang="en-GB" dirty="0"/>
          </a:p>
          <a:p>
            <a:r>
              <a:rPr lang="en-GB" sz="1600" dirty="0"/>
              <a:t>With people working in Hybrid modes, it can become confusing to figure out who is where and whether they are available.</a:t>
            </a:r>
          </a:p>
          <a:p>
            <a:endParaRPr lang="en-GB" dirty="0"/>
          </a:p>
          <a:p>
            <a:r>
              <a:rPr lang="en-GB" sz="1600" dirty="0"/>
              <a:t>In short, the OnTime Out of Office feature is a workflow module with an integrated approval process that helps organisations keep track of the whereabouts of co-workers.</a:t>
            </a:r>
          </a:p>
          <a:p>
            <a:endParaRPr lang="en-GB" dirty="0"/>
          </a:p>
          <a:p>
            <a:r>
              <a:rPr lang="en-GB" sz="1600" dirty="0"/>
              <a:t>Whether working from home, attending a conference, or away on vacation OnTime help guide you.</a:t>
            </a:r>
          </a:p>
        </p:txBody>
      </p:sp>
      <p:pic>
        <p:nvPicPr>
          <p:cNvPr id="3" name="Picture 2" descr="Graphical user interface, application&#10;&#10;Description automatically generated">
            <a:extLst>
              <a:ext uri="{FF2B5EF4-FFF2-40B4-BE49-F238E27FC236}">
                <a16:creationId xmlns:a16="http://schemas.microsoft.com/office/drawing/2014/main" id="{CE558568-4CE5-486D-E175-D378828883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3371" y="2949864"/>
            <a:ext cx="2084187" cy="3738562"/>
          </a:xfrm>
          <a:prstGeom prst="rect">
            <a:avLst/>
          </a:prstGeom>
        </p:spPr>
      </p:pic>
    </p:spTree>
    <p:extLst>
      <p:ext uri="{BB962C8B-B14F-4D97-AF65-F5344CB8AC3E}">
        <p14:creationId xmlns:p14="http://schemas.microsoft.com/office/powerpoint/2010/main" val="259409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26C6F83-C03B-424E-B1F2-6227D0543258}"/>
              </a:ext>
            </a:extLst>
          </p:cNvPr>
          <p:cNvPicPr>
            <a:picLocks noChangeAspect="1"/>
          </p:cNvPicPr>
          <p:nvPr/>
        </p:nvPicPr>
        <p:blipFill rotWithShape="1">
          <a:blip r:embed="rId2">
            <a:extLst>
              <a:ext uri="{28A0092B-C50C-407E-A947-70E740481C1C}">
                <a14:useLocalDpi xmlns:a14="http://schemas.microsoft.com/office/drawing/2010/main"/>
              </a:ext>
            </a:extLst>
          </a:blip>
          <a:srcRect r="19209"/>
          <a:stretch/>
        </p:blipFill>
        <p:spPr>
          <a:xfrm>
            <a:off x="8089107" y="0"/>
            <a:ext cx="4102894" cy="6858000"/>
          </a:xfrm>
          <a:prstGeom prst="rect">
            <a:avLst/>
          </a:prstGeom>
        </p:spPr>
      </p:pic>
      <p:sp>
        <p:nvSpPr>
          <p:cNvPr id="18" name="Rectangle 17">
            <a:extLst>
              <a:ext uri="{FF2B5EF4-FFF2-40B4-BE49-F238E27FC236}">
                <a16:creationId xmlns:a16="http://schemas.microsoft.com/office/drawing/2014/main" id="{400F218F-F11E-2B4B-9B73-C55294F2453F}"/>
              </a:ext>
            </a:extLst>
          </p:cNvPr>
          <p:cNvSpPr/>
          <p:nvPr/>
        </p:nvSpPr>
        <p:spPr>
          <a:xfrm>
            <a:off x="8088406" y="0"/>
            <a:ext cx="4102894"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computer&#10;&#10;Description automatically generated">
            <a:extLst>
              <a:ext uri="{FF2B5EF4-FFF2-40B4-BE49-F238E27FC236}">
                <a16:creationId xmlns:a16="http://schemas.microsoft.com/office/drawing/2014/main" id="{E5A13673-8617-CBD2-2A5E-F4D2C0214204}"/>
              </a:ext>
            </a:extLst>
          </p:cNvPr>
          <p:cNvPicPr>
            <a:picLocks noChangeAspect="1"/>
          </p:cNvPicPr>
          <p:nvPr/>
        </p:nvPicPr>
        <p:blipFill rotWithShape="1">
          <a:blip r:embed="rId3"/>
          <a:srcRect r="21334"/>
          <a:stretch/>
        </p:blipFill>
        <p:spPr>
          <a:xfrm>
            <a:off x="6789026" y="1876281"/>
            <a:ext cx="5414178" cy="4319089"/>
          </a:xfrm>
          <a:prstGeom prst="rect">
            <a:avLst/>
          </a:prstGeom>
        </p:spPr>
      </p:pic>
      <p:sp>
        <p:nvSpPr>
          <p:cNvPr id="19" name="TextBox 18">
            <a:extLst>
              <a:ext uri="{FF2B5EF4-FFF2-40B4-BE49-F238E27FC236}">
                <a16:creationId xmlns:a16="http://schemas.microsoft.com/office/drawing/2014/main" id="{F432BCA1-5600-1144-8028-3306A8F01F08}"/>
              </a:ext>
            </a:extLst>
          </p:cNvPr>
          <p:cNvSpPr txBox="1"/>
          <p:nvPr/>
        </p:nvSpPr>
        <p:spPr>
          <a:xfrm>
            <a:off x="8979696" y="329880"/>
            <a:ext cx="2907504" cy="341632"/>
          </a:xfrm>
          <a:prstGeom prst="rect">
            <a:avLst/>
          </a:prstGeom>
          <a:noFill/>
        </p:spPr>
        <p:txBody>
          <a:bodyPr wrap="square" rtlCol="0">
            <a:spAutoFit/>
          </a:bodyPr>
          <a:lstStyle/>
          <a:p>
            <a:pPr algn="r">
              <a:lnSpc>
                <a:spcPct val="90000"/>
              </a:lnSpc>
            </a:pPr>
            <a:r>
              <a:rPr lang="en-GB">
                <a:solidFill>
                  <a:schemeClr val="bg1">
                    <a:lumMod val="95000"/>
                  </a:schemeClr>
                </a:solidFill>
                <a:latin typeface="+mj-lt"/>
              </a:rPr>
              <a:t>MS Teams</a:t>
            </a:r>
          </a:p>
        </p:txBody>
      </p:sp>
      <p:cxnSp>
        <p:nvCxnSpPr>
          <p:cNvPr id="24" name="Straight Connector 23">
            <a:extLst>
              <a:ext uri="{FF2B5EF4-FFF2-40B4-BE49-F238E27FC236}">
                <a16:creationId xmlns:a16="http://schemas.microsoft.com/office/drawing/2014/main" id="{C4FAE0A0-F52D-6B4E-AD4A-7377042AA296}"/>
              </a:ext>
            </a:extLst>
          </p:cNvPr>
          <p:cNvCxnSpPr>
            <a:cxnSpLocks/>
          </p:cNvCxnSpPr>
          <p:nvPr/>
        </p:nvCxnSpPr>
        <p:spPr>
          <a:xfrm flipH="1">
            <a:off x="11182153" y="668474"/>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53" name="Picture 52" descr="Logo&#10;&#10;Description automatically generated">
            <a:extLst>
              <a:ext uri="{FF2B5EF4-FFF2-40B4-BE49-F238E27FC236}">
                <a16:creationId xmlns:a16="http://schemas.microsoft.com/office/drawing/2014/main" id="{505BF62D-11A2-F477-265A-57AB6FA85C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pic>
        <p:nvPicPr>
          <p:cNvPr id="3" name="Picture 2" descr="A picture containing text, monitor, electronics, screen&#10;&#10;Description automatically generated">
            <a:extLst>
              <a:ext uri="{FF2B5EF4-FFF2-40B4-BE49-F238E27FC236}">
                <a16:creationId xmlns:a16="http://schemas.microsoft.com/office/drawing/2014/main" id="{74A43B59-FFA7-44C2-D140-AA6BEEA409A3}"/>
              </a:ext>
            </a:extLst>
          </p:cNvPr>
          <p:cNvPicPr>
            <a:picLocks noChangeAspect="1"/>
          </p:cNvPicPr>
          <p:nvPr/>
        </p:nvPicPr>
        <p:blipFill rotWithShape="1">
          <a:blip r:embed="rId5">
            <a:extLst>
              <a:ext uri="{28A0092B-C50C-407E-A947-70E740481C1C}">
                <a14:useLocalDpi xmlns:a14="http://schemas.microsoft.com/office/drawing/2010/main" val="0"/>
              </a:ext>
            </a:extLst>
          </a:blip>
          <a:srcRect l="-2321" r="25557"/>
          <a:stretch/>
        </p:blipFill>
        <p:spPr>
          <a:xfrm>
            <a:off x="5665076" y="1791304"/>
            <a:ext cx="6526224" cy="4930915"/>
          </a:xfrm>
          <a:prstGeom prst="rect">
            <a:avLst/>
          </a:prstGeom>
        </p:spPr>
      </p:pic>
      <p:sp>
        <p:nvSpPr>
          <p:cNvPr id="10" name="Title 1">
            <a:extLst>
              <a:ext uri="{FF2B5EF4-FFF2-40B4-BE49-F238E27FC236}">
                <a16:creationId xmlns:a16="http://schemas.microsoft.com/office/drawing/2014/main" id="{9016BC04-91F0-A9C5-373E-D5E78FF914F1}"/>
              </a:ext>
            </a:extLst>
          </p:cNvPr>
          <p:cNvSpPr txBox="1">
            <a:spLocks/>
          </p:cNvSpPr>
          <p:nvPr/>
        </p:nvSpPr>
        <p:spPr>
          <a:xfrm>
            <a:off x="422813" y="1705859"/>
            <a:ext cx="5934095" cy="3684791"/>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lnSpc>
                <a:spcPct val="150000"/>
              </a:lnSpc>
            </a:pPr>
            <a:r>
              <a:rPr lang="en-GB" sz="1600" dirty="0"/>
              <a:t>MS TEAMS has rapidly become the number one communication tool for many organisations and with that, requests from many organisations have made it evident that a fully-fledged embedded group calendar is needed for MS TEAMS.</a:t>
            </a:r>
          </a:p>
          <a:p>
            <a:pPr marL="285750" indent="-285750">
              <a:lnSpc>
                <a:spcPct val="150000"/>
              </a:lnSpc>
              <a:buFont typeface="Arial" panose="020B0604020202020204" pitchFamily="34" charset="0"/>
              <a:buChar char="•"/>
            </a:pPr>
            <a:r>
              <a:rPr lang="en-GB" sz="1600" dirty="0"/>
              <a:t>Teams Channel Group Calendar</a:t>
            </a:r>
          </a:p>
          <a:p>
            <a:pPr marL="285750" indent="-285750">
              <a:lnSpc>
                <a:spcPct val="150000"/>
              </a:lnSpc>
              <a:buFont typeface="Arial" panose="020B0604020202020204" pitchFamily="34" charset="0"/>
              <a:buChar char="•"/>
            </a:pPr>
            <a:r>
              <a:rPr lang="en-GB" sz="1600" dirty="0"/>
              <a:t>Sidebar Organisational Calendar</a:t>
            </a:r>
          </a:p>
          <a:p>
            <a:pPr marL="285750" indent="-285750">
              <a:lnSpc>
                <a:spcPct val="150000"/>
              </a:lnSpc>
              <a:buFont typeface="Arial" panose="020B0604020202020204" pitchFamily="34" charset="0"/>
              <a:buChar char="•"/>
            </a:pPr>
            <a:r>
              <a:rPr lang="en-GB" sz="1600" dirty="0"/>
              <a:t>Teams Chat action</a:t>
            </a:r>
          </a:p>
          <a:p>
            <a:pPr marL="285750" indent="-285750">
              <a:lnSpc>
                <a:spcPct val="150000"/>
              </a:lnSpc>
              <a:buFont typeface="Arial" panose="020B0604020202020204" pitchFamily="34" charset="0"/>
              <a:buChar char="•"/>
            </a:pPr>
            <a:r>
              <a:rPr lang="en-GB" sz="1600" dirty="0"/>
              <a:t>Meet Now action</a:t>
            </a:r>
          </a:p>
        </p:txBody>
      </p:sp>
      <p:sp>
        <p:nvSpPr>
          <p:cNvPr id="7" name="TextBox 6">
            <a:extLst>
              <a:ext uri="{FF2B5EF4-FFF2-40B4-BE49-F238E27FC236}">
                <a16:creationId xmlns:a16="http://schemas.microsoft.com/office/drawing/2014/main" id="{4C133644-EE53-88B7-4CBB-72972567EE45}"/>
              </a:ext>
            </a:extLst>
          </p:cNvPr>
          <p:cNvSpPr txBox="1"/>
          <p:nvPr/>
        </p:nvSpPr>
        <p:spPr>
          <a:xfrm>
            <a:off x="304800" y="560737"/>
            <a:ext cx="7428445" cy="590931"/>
          </a:xfrm>
          <a:prstGeom prst="rect">
            <a:avLst/>
          </a:prstGeom>
          <a:noFill/>
        </p:spPr>
        <p:txBody>
          <a:bodyPr wrap="square" rtlCol="0">
            <a:spAutoFit/>
          </a:bodyPr>
          <a:lstStyle/>
          <a:p>
            <a:pPr>
              <a:lnSpc>
                <a:spcPct val="90000"/>
              </a:lnSpc>
            </a:pPr>
            <a:r>
              <a:rPr lang="en-GB" sz="3600" dirty="0">
                <a:solidFill>
                  <a:schemeClr val="tx2"/>
                </a:solidFill>
              </a:rPr>
              <a:t>In the Flow of Microsoft Teams</a:t>
            </a:r>
          </a:p>
        </p:txBody>
      </p:sp>
      <p:pic>
        <p:nvPicPr>
          <p:cNvPr id="4" name="Picture 3">
            <a:extLst>
              <a:ext uri="{FF2B5EF4-FFF2-40B4-BE49-F238E27FC236}">
                <a16:creationId xmlns:a16="http://schemas.microsoft.com/office/drawing/2014/main" id="{7F7C9A70-794D-94EC-DD9F-8BE6A49EA7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2492" y="2798931"/>
            <a:ext cx="6133068" cy="4599801"/>
          </a:xfrm>
          <a:prstGeom prst="rect">
            <a:avLst/>
          </a:prstGeom>
        </p:spPr>
      </p:pic>
    </p:spTree>
    <p:extLst>
      <p:ext uri="{BB962C8B-B14F-4D97-AF65-F5344CB8AC3E}">
        <p14:creationId xmlns:p14="http://schemas.microsoft.com/office/powerpoint/2010/main" val="361593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around a table&#10;&#10;Description automatically generated">
            <a:extLst>
              <a:ext uri="{FF2B5EF4-FFF2-40B4-BE49-F238E27FC236}">
                <a16:creationId xmlns:a16="http://schemas.microsoft.com/office/drawing/2014/main" id="{FC2DECBD-E1E4-162F-AEFC-A91CBFDFD0BD}"/>
              </a:ext>
            </a:extLst>
          </p:cNvPr>
          <p:cNvPicPr>
            <a:picLocks noChangeAspect="1"/>
          </p:cNvPicPr>
          <p:nvPr/>
        </p:nvPicPr>
        <p:blipFill rotWithShape="1">
          <a:blip r:embed="rId3">
            <a:extLst>
              <a:ext uri="{28A0092B-C50C-407E-A947-70E740481C1C}">
                <a14:useLocalDpi xmlns:a14="http://schemas.microsoft.com/office/drawing/2010/main" val="0"/>
              </a:ext>
            </a:extLst>
          </a:blip>
          <a:srcRect t="10404" b="55221"/>
          <a:stretch/>
        </p:blipFill>
        <p:spPr>
          <a:xfrm>
            <a:off x="0" y="-2"/>
            <a:ext cx="12192001" cy="2794001"/>
          </a:xfrm>
          <a:prstGeom prst="rect">
            <a:avLst/>
          </a:prstGeom>
        </p:spPr>
      </p:pic>
      <p:sp>
        <p:nvSpPr>
          <p:cNvPr id="23" name="Rectangle 22"/>
          <p:cNvSpPr/>
          <p:nvPr/>
        </p:nvSpPr>
        <p:spPr>
          <a:xfrm rot="-5400000">
            <a:off x="4630147" y="-4688454"/>
            <a:ext cx="2907887" cy="1221581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2E738F6-43C0-8E4F-A3C5-E41CE38E706D}"/>
              </a:ext>
            </a:extLst>
          </p:cNvPr>
          <p:cNvSpPr txBox="1"/>
          <p:nvPr/>
        </p:nvSpPr>
        <p:spPr>
          <a:xfrm>
            <a:off x="6407289" y="-341632"/>
            <a:ext cx="2907504" cy="341632"/>
          </a:xfrm>
          <a:prstGeom prst="rect">
            <a:avLst/>
          </a:prstGeom>
          <a:noFill/>
        </p:spPr>
        <p:txBody>
          <a:bodyPr wrap="square" lIns="91440" tIns="45720" rIns="91440" bIns="45720" rtlCol="0" anchor="t">
            <a:spAutoFit/>
          </a:bodyPr>
          <a:lstStyle/>
          <a:p>
            <a:pPr>
              <a:lnSpc>
                <a:spcPct val="90000"/>
              </a:lnSpc>
            </a:pPr>
            <a:r>
              <a:rPr lang="en-GB" dirty="0">
                <a:solidFill>
                  <a:schemeClr val="bg1">
                    <a:lumMod val="95000"/>
                  </a:schemeClr>
                </a:solidFill>
                <a:latin typeface="+mj-lt"/>
              </a:rPr>
              <a:t>Branding </a:t>
            </a:r>
            <a:endParaRPr lang="en-US" dirty="0"/>
          </a:p>
        </p:txBody>
      </p:sp>
      <p:sp>
        <p:nvSpPr>
          <p:cNvPr id="19" name="Title 1">
            <a:extLst>
              <a:ext uri="{FF2B5EF4-FFF2-40B4-BE49-F238E27FC236}">
                <a16:creationId xmlns:a16="http://schemas.microsoft.com/office/drawing/2014/main" id="{B8F56BE5-2725-F1A1-D02F-883F97F5A0CE}"/>
              </a:ext>
            </a:extLst>
          </p:cNvPr>
          <p:cNvSpPr txBox="1">
            <a:spLocks/>
          </p:cNvSpPr>
          <p:nvPr/>
        </p:nvSpPr>
        <p:spPr>
          <a:xfrm>
            <a:off x="201687" y="5545812"/>
            <a:ext cx="3143080" cy="332592"/>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r>
              <a:rPr lang="en-GB" sz="1400" b="1" dirty="0"/>
              <a:t>Share My Time</a:t>
            </a:r>
            <a:endParaRPr lang="en-GB" sz="700" dirty="0"/>
          </a:p>
        </p:txBody>
      </p:sp>
      <p:sp>
        <p:nvSpPr>
          <p:cNvPr id="25" name="Title 1">
            <a:extLst>
              <a:ext uri="{FF2B5EF4-FFF2-40B4-BE49-F238E27FC236}">
                <a16:creationId xmlns:a16="http://schemas.microsoft.com/office/drawing/2014/main" id="{1EF2DDB6-DA6B-73D4-AFC2-4F84E7953016}"/>
              </a:ext>
            </a:extLst>
          </p:cNvPr>
          <p:cNvSpPr txBox="1">
            <a:spLocks/>
          </p:cNvSpPr>
          <p:nvPr/>
        </p:nvSpPr>
        <p:spPr>
          <a:xfrm>
            <a:off x="8856542" y="4176467"/>
            <a:ext cx="3143080" cy="1262077"/>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r>
              <a:rPr lang="en-GB" sz="1400" b="1" dirty="0"/>
              <a:t>Room Display</a:t>
            </a:r>
            <a:endParaRPr lang="en-GB" sz="700" dirty="0"/>
          </a:p>
          <a:p>
            <a:r>
              <a:rPr lang="en-GB" sz="1400" dirty="0"/>
              <a:t>See if the room is free or busy including meeting details.</a:t>
            </a:r>
          </a:p>
          <a:p>
            <a:r>
              <a:rPr lang="en-GB" sz="1400" dirty="0"/>
              <a:t>Quick book an available room</a:t>
            </a:r>
          </a:p>
        </p:txBody>
      </p:sp>
      <p:sp>
        <p:nvSpPr>
          <p:cNvPr id="26" name="TextBox 25">
            <a:extLst>
              <a:ext uri="{FF2B5EF4-FFF2-40B4-BE49-F238E27FC236}">
                <a16:creationId xmlns:a16="http://schemas.microsoft.com/office/drawing/2014/main" id="{3CD8176C-4B73-6A72-55A3-13BE485564EB}"/>
              </a:ext>
            </a:extLst>
          </p:cNvPr>
          <p:cNvSpPr txBox="1"/>
          <p:nvPr/>
        </p:nvSpPr>
        <p:spPr>
          <a:xfrm>
            <a:off x="609600" y="544162"/>
            <a:ext cx="12464578" cy="978729"/>
          </a:xfrm>
          <a:prstGeom prst="rect">
            <a:avLst/>
          </a:prstGeom>
          <a:noFill/>
        </p:spPr>
        <p:txBody>
          <a:bodyPr wrap="square" lIns="91440" tIns="45720" rIns="91440" bIns="45720" rtlCol="0" anchor="t">
            <a:spAutoFit/>
          </a:bodyPr>
          <a:lstStyle/>
          <a:p>
            <a:pPr>
              <a:lnSpc>
                <a:spcPct val="90000"/>
              </a:lnSpc>
            </a:pPr>
            <a:r>
              <a:rPr lang="en-GB" sz="3600" dirty="0">
                <a:solidFill>
                  <a:schemeClr val="bg1"/>
                </a:solidFill>
              </a:rPr>
              <a:t>Branding</a:t>
            </a:r>
          </a:p>
          <a:p>
            <a:pPr>
              <a:lnSpc>
                <a:spcPct val="90000"/>
              </a:lnSpc>
            </a:pPr>
            <a:r>
              <a:rPr lang="en-GB" sz="2800" dirty="0">
                <a:solidFill>
                  <a:schemeClr val="bg1"/>
                </a:solidFill>
                <a:ea typeface="Open Sans Light"/>
                <a:cs typeface="Open Sans Light"/>
              </a:rPr>
              <a:t>Customise your OnTime</a:t>
            </a:r>
          </a:p>
        </p:txBody>
      </p:sp>
      <p:pic>
        <p:nvPicPr>
          <p:cNvPr id="2" name="Picture 1" descr="A screenshot of a computer&#10;&#10;Description automatically generated">
            <a:extLst>
              <a:ext uri="{FF2B5EF4-FFF2-40B4-BE49-F238E27FC236}">
                <a16:creationId xmlns:a16="http://schemas.microsoft.com/office/drawing/2014/main" id="{5A141E91-BEFD-44C6-2085-CF69519DD2A5}"/>
              </a:ext>
            </a:extLst>
          </p:cNvPr>
          <p:cNvPicPr>
            <a:picLocks noChangeAspect="1"/>
          </p:cNvPicPr>
          <p:nvPr/>
        </p:nvPicPr>
        <p:blipFill rotWithShape="1">
          <a:blip r:embed="rId4"/>
          <a:srcRect l="-1" r="34746"/>
          <a:stretch/>
        </p:blipFill>
        <p:spPr>
          <a:xfrm>
            <a:off x="4442191" y="1995546"/>
            <a:ext cx="3994143" cy="3442998"/>
          </a:xfrm>
          <a:prstGeom prst="rect">
            <a:avLst/>
          </a:prstGeom>
          <a:effectLst>
            <a:outerShdw blurRad="50800" dist="50800" dir="5400000" algn="ctr" rotWithShape="0">
              <a:srgbClr val="000000">
                <a:alpha val="36000"/>
              </a:srgbClr>
            </a:outerShdw>
          </a:effectLst>
        </p:spPr>
      </p:pic>
      <p:pic>
        <p:nvPicPr>
          <p:cNvPr id="3" name="Picture 2" descr="A screenshot of a computer&#10;&#10;Description automatically generated">
            <a:extLst>
              <a:ext uri="{FF2B5EF4-FFF2-40B4-BE49-F238E27FC236}">
                <a16:creationId xmlns:a16="http://schemas.microsoft.com/office/drawing/2014/main" id="{D7AB1E68-F45E-6C75-F747-97AC803503EF}"/>
              </a:ext>
            </a:extLst>
          </p:cNvPr>
          <p:cNvPicPr>
            <a:picLocks noChangeAspect="1"/>
          </p:cNvPicPr>
          <p:nvPr/>
        </p:nvPicPr>
        <p:blipFill rotWithShape="1">
          <a:blip r:embed="rId5"/>
          <a:srcRect l="9576" r="31342"/>
          <a:stretch/>
        </p:blipFill>
        <p:spPr>
          <a:xfrm>
            <a:off x="8560524" y="1988335"/>
            <a:ext cx="3631475" cy="3457419"/>
          </a:xfrm>
          <a:prstGeom prst="rect">
            <a:avLst/>
          </a:prstGeom>
          <a:effectLst>
            <a:outerShdw blurRad="50800" dist="50800" dir="5400000" algn="ctr" rotWithShape="0">
              <a:srgbClr val="000000">
                <a:alpha val="36000"/>
              </a:srgbClr>
            </a:outerShdw>
          </a:effectLst>
        </p:spPr>
      </p:pic>
      <p:pic>
        <p:nvPicPr>
          <p:cNvPr id="4" name="Picture 3" descr="A screenshot of a calendar&#10;&#10;Description automatically generated">
            <a:extLst>
              <a:ext uri="{FF2B5EF4-FFF2-40B4-BE49-F238E27FC236}">
                <a16:creationId xmlns:a16="http://schemas.microsoft.com/office/drawing/2014/main" id="{3DC1AD39-7962-998E-A275-2691CAB6AA0B}"/>
              </a:ext>
            </a:extLst>
          </p:cNvPr>
          <p:cNvPicPr>
            <a:picLocks noChangeAspect="1"/>
          </p:cNvPicPr>
          <p:nvPr/>
        </p:nvPicPr>
        <p:blipFill rotWithShape="1">
          <a:blip r:embed="rId6"/>
          <a:srcRect l="13712" t="-209" r="15741" b="209"/>
          <a:stretch/>
        </p:blipFill>
        <p:spPr>
          <a:xfrm>
            <a:off x="-8466" y="1995546"/>
            <a:ext cx="4318000" cy="3442998"/>
          </a:xfrm>
          <a:prstGeom prst="rect">
            <a:avLst/>
          </a:prstGeom>
          <a:effectLst>
            <a:outerShdw blurRad="50800" dist="50800" dir="5400000" algn="ctr" rotWithShape="0">
              <a:srgbClr val="000000">
                <a:alpha val="36000"/>
              </a:srgbClr>
            </a:outerShdw>
          </a:effectLst>
        </p:spPr>
      </p:pic>
      <p:sp>
        <p:nvSpPr>
          <p:cNvPr id="5" name="TextBox 4">
            <a:extLst>
              <a:ext uri="{FF2B5EF4-FFF2-40B4-BE49-F238E27FC236}">
                <a16:creationId xmlns:a16="http://schemas.microsoft.com/office/drawing/2014/main" id="{5A0DDFA4-7F84-EFC0-388B-E69C7EFBBCFA}"/>
              </a:ext>
            </a:extLst>
          </p:cNvPr>
          <p:cNvSpPr txBox="1"/>
          <p:nvPr/>
        </p:nvSpPr>
        <p:spPr>
          <a:xfrm>
            <a:off x="8436334" y="205569"/>
            <a:ext cx="3562161" cy="341632"/>
          </a:xfrm>
          <a:prstGeom prst="rect">
            <a:avLst/>
          </a:prstGeom>
          <a:noFill/>
        </p:spPr>
        <p:txBody>
          <a:bodyPr wrap="square" rtlCol="0">
            <a:spAutoFit/>
          </a:bodyPr>
          <a:lstStyle/>
          <a:p>
            <a:pPr algn="r">
              <a:lnSpc>
                <a:spcPct val="90000"/>
              </a:lnSpc>
            </a:pPr>
            <a:r>
              <a:rPr lang="en-GB" dirty="0">
                <a:solidFill>
                  <a:schemeClr val="bg1">
                    <a:lumMod val="95000"/>
                  </a:schemeClr>
                </a:solidFill>
                <a:latin typeface="+mj-lt"/>
              </a:rPr>
              <a:t>Branding</a:t>
            </a:r>
          </a:p>
        </p:txBody>
      </p:sp>
      <p:cxnSp>
        <p:nvCxnSpPr>
          <p:cNvPr id="6" name="Straight Connector 5">
            <a:extLst>
              <a:ext uri="{FF2B5EF4-FFF2-40B4-BE49-F238E27FC236}">
                <a16:creationId xmlns:a16="http://schemas.microsoft.com/office/drawing/2014/main" id="{57C6A86B-0213-2EA2-BB50-61E7E68B9FF8}"/>
              </a:ext>
            </a:extLst>
          </p:cNvPr>
          <p:cNvCxnSpPr>
            <a:cxnSpLocks/>
          </p:cNvCxnSpPr>
          <p:nvPr/>
        </p:nvCxnSpPr>
        <p:spPr>
          <a:xfrm flipH="1">
            <a:off x="11293448" y="544163"/>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B4B54BFA-FF99-3D0A-48C2-123EEF5A2DE7}"/>
              </a:ext>
            </a:extLst>
          </p:cNvPr>
          <p:cNvSpPr txBox="1">
            <a:spLocks/>
          </p:cNvSpPr>
          <p:nvPr/>
        </p:nvSpPr>
        <p:spPr>
          <a:xfrm>
            <a:off x="4475983" y="5554206"/>
            <a:ext cx="3143080" cy="668068"/>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r>
              <a:rPr lang="en-GB" sz="1400" b="1" dirty="0"/>
              <a:t>Desktop Client</a:t>
            </a:r>
            <a:endParaRPr lang="en-GB" sz="700" dirty="0"/>
          </a:p>
          <a:p>
            <a:endParaRPr lang="en-GB" sz="1400" dirty="0"/>
          </a:p>
        </p:txBody>
      </p:sp>
      <p:sp>
        <p:nvSpPr>
          <p:cNvPr id="10" name="Title 1">
            <a:extLst>
              <a:ext uri="{FF2B5EF4-FFF2-40B4-BE49-F238E27FC236}">
                <a16:creationId xmlns:a16="http://schemas.microsoft.com/office/drawing/2014/main" id="{D2420535-D430-53B7-DEFA-6F19FF856F2C}"/>
              </a:ext>
            </a:extLst>
          </p:cNvPr>
          <p:cNvSpPr txBox="1">
            <a:spLocks/>
          </p:cNvSpPr>
          <p:nvPr/>
        </p:nvSpPr>
        <p:spPr>
          <a:xfrm>
            <a:off x="8750279" y="5554206"/>
            <a:ext cx="3143080" cy="332592"/>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r>
              <a:rPr lang="en-GB" sz="1400" b="1" dirty="0"/>
              <a:t>Pollarity</a:t>
            </a:r>
          </a:p>
        </p:txBody>
      </p:sp>
    </p:spTree>
    <p:extLst>
      <p:ext uri="{BB962C8B-B14F-4D97-AF65-F5344CB8AC3E}">
        <p14:creationId xmlns:p14="http://schemas.microsoft.com/office/powerpoint/2010/main" val="396896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3E7E74B-6FEE-D247-BA3B-5D715AD6A7B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2728687"/>
          </a:xfrm>
          <a:prstGeom prst="rect">
            <a:avLst/>
          </a:prstGeom>
        </p:spPr>
      </p:pic>
      <p:sp>
        <p:nvSpPr>
          <p:cNvPr id="25" name="Rectangle 24"/>
          <p:cNvSpPr/>
          <p:nvPr/>
        </p:nvSpPr>
        <p:spPr>
          <a:xfrm>
            <a:off x="-1" y="297"/>
            <a:ext cx="12237217" cy="272868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9276AC0-FB14-9A4B-BD27-547806E9536E}"/>
              </a:ext>
            </a:extLst>
          </p:cNvPr>
          <p:cNvSpPr txBox="1"/>
          <p:nvPr/>
        </p:nvSpPr>
        <p:spPr>
          <a:xfrm>
            <a:off x="8436334" y="205569"/>
            <a:ext cx="3562161" cy="341632"/>
          </a:xfrm>
          <a:prstGeom prst="rect">
            <a:avLst/>
          </a:prstGeom>
          <a:noFill/>
        </p:spPr>
        <p:txBody>
          <a:bodyPr wrap="square" rtlCol="0">
            <a:spAutoFit/>
          </a:bodyPr>
          <a:lstStyle/>
          <a:p>
            <a:pPr algn="r">
              <a:lnSpc>
                <a:spcPct val="90000"/>
              </a:lnSpc>
            </a:pPr>
            <a:r>
              <a:rPr lang="en-GB">
                <a:solidFill>
                  <a:schemeClr val="bg1">
                    <a:lumMod val="95000"/>
                  </a:schemeClr>
                </a:solidFill>
                <a:latin typeface="+mj-lt"/>
              </a:rPr>
              <a:t>Shared Desks</a:t>
            </a:r>
          </a:p>
        </p:txBody>
      </p:sp>
      <p:cxnSp>
        <p:nvCxnSpPr>
          <p:cNvPr id="26" name="Straight Connector 25">
            <a:extLst>
              <a:ext uri="{FF2B5EF4-FFF2-40B4-BE49-F238E27FC236}">
                <a16:creationId xmlns:a16="http://schemas.microsoft.com/office/drawing/2014/main" id="{E464CD2B-B514-F748-B84A-42CD4C27DAF7}"/>
              </a:ext>
            </a:extLst>
          </p:cNvPr>
          <p:cNvCxnSpPr>
            <a:cxnSpLocks/>
          </p:cNvCxnSpPr>
          <p:nvPr/>
        </p:nvCxnSpPr>
        <p:spPr>
          <a:xfrm flipH="1">
            <a:off x="11293448" y="544163"/>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4CB83042-FF53-2346-9D07-A934E14CA405}"/>
              </a:ext>
            </a:extLst>
          </p:cNvPr>
          <p:cNvSpPr txBox="1">
            <a:spLocks/>
          </p:cNvSpPr>
          <p:nvPr/>
        </p:nvSpPr>
        <p:spPr>
          <a:xfrm>
            <a:off x="863000" y="1263917"/>
            <a:ext cx="11135495" cy="810607"/>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marL="285750" indent="-285750">
              <a:buFont typeface="Arial" panose="020B0604020202020204" pitchFamily="34" charset="0"/>
              <a:buChar char="•"/>
              <a:defRPr sz="1800"/>
            </a:pPr>
            <a:r>
              <a:rPr lang="en-US" sz="1800">
                <a:solidFill>
                  <a:schemeClr val="bg1"/>
                </a:solidFill>
                <a:effectLst/>
                <a:ea typeface="Times New Roman" panose="02020603050405020304" pitchFamily="18" charset="0"/>
              </a:rPr>
              <a:t>How can we avoid overcrowding in the office?</a:t>
            </a:r>
          </a:p>
          <a:p>
            <a:pPr marL="285750" indent="-285750">
              <a:buFont typeface="Arial" panose="020B0604020202020204" pitchFamily="34" charset="0"/>
              <a:buChar char="•"/>
              <a:defRPr sz="1800"/>
            </a:pPr>
            <a:r>
              <a:rPr lang="en-US" sz="1800">
                <a:solidFill>
                  <a:schemeClr val="bg1"/>
                </a:solidFill>
                <a:effectLst/>
                <a:ea typeface="Times New Roman" panose="02020603050405020304" pitchFamily="18" charset="0"/>
              </a:rPr>
              <a:t>How can we implement a hybrid working concept without giving ourselves too much manual work?</a:t>
            </a:r>
          </a:p>
        </p:txBody>
      </p:sp>
      <p:sp>
        <p:nvSpPr>
          <p:cNvPr id="31" name="TextBox 30">
            <a:extLst>
              <a:ext uri="{FF2B5EF4-FFF2-40B4-BE49-F238E27FC236}">
                <a16:creationId xmlns:a16="http://schemas.microsoft.com/office/drawing/2014/main" id="{F97B219F-9945-BC4F-9A29-510543DEBB73}"/>
              </a:ext>
            </a:extLst>
          </p:cNvPr>
          <p:cNvSpPr txBox="1"/>
          <p:nvPr/>
        </p:nvSpPr>
        <p:spPr>
          <a:xfrm>
            <a:off x="863000" y="520391"/>
            <a:ext cx="9124147" cy="590931"/>
          </a:xfrm>
          <a:prstGeom prst="rect">
            <a:avLst/>
          </a:prstGeom>
          <a:noFill/>
        </p:spPr>
        <p:txBody>
          <a:bodyPr wrap="square" rtlCol="0">
            <a:spAutoFit/>
          </a:bodyPr>
          <a:lstStyle/>
          <a:p>
            <a:pPr>
              <a:lnSpc>
                <a:spcPct val="90000"/>
              </a:lnSpc>
            </a:pPr>
            <a:r>
              <a:rPr lang="en-GB" sz="3600">
                <a:solidFill>
                  <a:schemeClr val="bg1"/>
                </a:solidFill>
              </a:rPr>
              <a:t>Managing Your Shared Desks</a:t>
            </a:r>
          </a:p>
        </p:txBody>
      </p:sp>
      <p:sp>
        <p:nvSpPr>
          <p:cNvPr id="28" name="Title 1">
            <a:extLst>
              <a:ext uri="{FF2B5EF4-FFF2-40B4-BE49-F238E27FC236}">
                <a16:creationId xmlns:a16="http://schemas.microsoft.com/office/drawing/2014/main" id="{42B32BE6-C752-C24F-A0C6-69C2A4FADDF3}"/>
              </a:ext>
            </a:extLst>
          </p:cNvPr>
          <p:cNvSpPr txBox="1">
            <a:spLocks/>
          </p:cNvSpPr>
          <p:nvPr/>
        </p:nvSpPr>
        <p:spPr>
          <a:xfrm>
            <a:off x="1543420" y="5714998"/>
            <a:ext cx="3258562" cy="332592"/>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lgn="ctr">
              <a:spcAft>
                <a:spcPts val="1200"/>
              </a:spcAft>
            </a:pPr>
            <a:r>
              <a:rPr lang="en-GB" sz="1400"/>
              <a:t>Find and Book Desks</a:t>
            </a:r>
          </a:p>
        </p:txBody>
      </p:sp>
      <p:sp>
        <p:nvSpPr>
          <p:cNvPr id="29" name="Title 1">
            <a:extLst>
              <a:ext uri="{FF2B5EF4-FFF2-40B4-BE49-F238E27FC236}">
                <a16:creationId xmlns:a16="http://schemas.microsoft.com/office/drawing/2014/main" id="{7BD72A6C-7E12-9342-A3A7-74A32B2CA59F}"/>
              </a:ext>
            </a:extLst>
          </p:cNvPr>
          <p:cNvSpPr txBox="1">
            <a:spLocks/>
          </p:cNvSpPr>
          <p:nvPr/>
        </p:nvSpPr>
        <p:spPr>
          <a:xfrm>
            <a:off x="7318206" y="5714998"/>
            <a:ext cx="3258562" cy="332592"/>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lgn="ctr">
              <a:spcAft>
                <a:spcPts val="1200"/>
              </a:spcAft>
            </a:pPr>
            <a:r>
              <a:rPr lang="en-GB" sz="1400"/>
              <a:t>View Workspace Availability</a:t>
            </a:r>
          </a:p>
        </p:txBody>
      </p:sp>
      <p:pic>
        <p:nvPicPr>
          <p:cNvPr id="32" name="Picture 31">
            <a:extLst>
              <a:ext uri="{FF2B5EF4-FFF2-40B4-BE49-F238E27FC236}">
                <a16:creationId xmlns:a16="http://schemas.microsoft.com/office/drawing/2014/main" id="{A2BD8CAF-0232-2B48-9D27-3D93580E3E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67610" y="2340142"/>
            <a:ext cx="5187459" cy="3242161"/>
          </a:xfrm>
          <a:prstGeom prst="rect">
            <a:avLst/>
          </a:prstGeom>
          <a:ln>
            <a:solidFill>
              <a:srgbClr val="0073C6"/>
            </a:solid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290FF3BB-A515-E240-BB75-AEDA7FBE44A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066" y="2346867"/>
            <a:ext cx="5165935" cy="3228709"/>
          </a:xfrm>
          <a:prstGeom prst="rect">
            <a:avLst/>
          </a:prstGeom>
          <a:ln>
            <a:solidFill>
              <a:srgbClr val="0073C6"/>
            </a:solidFill>
          </a:ln>
          <a:effectLst>
            <a:outerShdw blurRad="292100" dist="139700" dir="2700000" algn="tl" rotWithShape="0">
              <a:srgbClr val="333333">
                <a:alpha val="65000"/>
              </a:srgbClr>
            </a:outerShdw>
          </a:effectLst>
        </p:spPr>
      </p:pic>
      <p:pic>
        <p:nvPicPr>
          <p:cNvPr id="2" name="Picture 1" descr="Logo&#10;&#10;Description automatically generated">
            <a:extLst>
              <a:ext uri="{FF2B5EF4-FFF2-40B4-BE49-F238E27FC236}">
                <a16:creationId xmlns:a16="http://schemas.microsoft.com/office/drawing/2014/main" id="{18D55D14-DE40-1978-3290-58F7A8A0F9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pic>
        <p:nvPicPr>
          <p:cNvPr id="7" name="Picture 6">
            <a:extLst>
              <a:ext uri="{FF2B5EF4-FFF2-40B4-BE49-F238E27FC236}">
                <a16:creationId xmlns:a16="http://schemas.microsoft.com/office/drawing/2014/main" id="{9D6D0909-520A-8057-DFA8-788AF65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933" y="2346866"/>
            <a:ext cx="5157068" cy="3220905"/>
          </a:xfrm>
          <a:prstGeom prst="rect">
            <a:avLst/>
          </a:prstGeom>
        </p:spPr>
      </p:pic>
    </p:spTree>
    <p:extLst>
      <p:ext uri="{BB962C8B-B14F-4D97-AF65-F5344CB8AC3E}">
        <p14:creationId xmlns:p14="http://schemas.microsoft.com/office/powerpoint/2010/main" val="243018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2B7A0BA-82CF-4143-99F0-F311EFB402F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2817341"/>
          </a:xfrm>
          <a:prstGeom prst="rect">
            <a:avLst/>
          </a:prstGeom>
        </p:spPr>
      </p:pic>
      <p:sp>
        <p:nvSpPr>
          <p:cNvPr id="33" name="Rectangle 32"/>
          <p:cNvSpPr/>
          <p:nvPr/>
        </p:nvSpPr>
        <p:spPr>
          <a:xfrm>
            <a:off x="0" y="0"/>
            <a:ext cx="12192000" cy="2817341"/>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897D5CE-1303-5D45-99C7-C04C08C827DC}"/>
              </a:ext>
            </a:extLst>
          </p:cNvPr>
          <p:cNvGrpSpPr/>
          <p:nvPr/>
        </p:nvGrpSpPr>
        <p:grpSpPr>
          <a:xfrm>
            <a:off x="3270894" y="1495262"/>
            <a:ext cx="2602267" cy="1138353"/>
            <a:chOff x="3270894" y="1341369"/>
            <a:chExt cx="2602267" cy="1138353"/>
          </a:xfrm>
        </p:grpSpPr>
        <p:sp>
          <p:nvSpPr>
            <p:cNvPr id="19" name="Title 1"/>
            <p:cNvSpPr txBox="1">
              <a:spLocks/>
            </p:cNvSpPr>
            <p:nvPr/>
          </p:nvSpPr>
          <p:spPr>
            <a:xfrm>
              <a:off x="3280037" y="1625514"/>
              <a:ext cx="2593124" cy="854208"/>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spcAft>
                  <a:spcPts val="1200"/>
                </a:spcAft>
              </a:pPr>
              <a:r>
                <a:rPr lang="en-GB" sz="1050">
                  <a:solidFill>
                    <a:schemeClr val="bg1"/>
                  </a:solidFill>
                </a:rPr>
                <a:t>A simple user interface which provides the user with a clear overview of tasks and availability of their teams and even the entire enterprise</a:t>
              </a:r>
            </a:p>
          </p:txBody>
        </p:sp>
        <p:sp>
          <p:nvSpPr>
            <p:cNvPr id="20" name="TextBox 19"/>
            <p:cNvSpPr txBox="1"/>
            <p:nvPr/>
          </p:nvSpPr>
          <p:spPr>
            <a:xfrm>
              <a:off x="3270894" y="1341369"/>
              <a:ext cx="2078442" cy="369332"/>
            </a:xfrm>
            <a:prstGeom prst="rect">
              <a:avLst/>
            </a:prstGeom>
            <a:noFill/>
          </p:spPr>
          <p:txBody>
            <a:bodyPr wrap="square" rtlCol="0">
              <a:spAutoFit/>
            </a:bodyPr>
            <a:lstStyle/>
            <a:p>
              <a:r>
                <a:rPr lang="en-GB">
                  <a:solidFill>
                    <a:schemeClr val="bg1"/>
                  </a:solidFill>
                </a:rPr>
                <a:t>Mobile</a:t>
              </a:r>
            </a:p>
          </p:txBody>
        </p:sp>
      </p:grpSp>
      <p:pic>
        <p:nvPicPr>
          <p:cNvPr id="3" name="Picture Placeholder 4" descr="A person wearing a suit and tie&#10;&#10;Description automatically generated">
            <a:extLst>
              <a:ext uri="{FF2B5EF4-FFF2-40B4-BE49-F238E27FC236}">
                <a16:creationId xmlns:a16="http://schemas.microsoft.com/office/drawing/2014/main" id="{EDBD4613-5414-B40A-9F38-13D6A8D46EFA}"/>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006845" y="1180810"/>
            <a:ext cx="2089400" cy="1561712"/>
          </a:xfrm>
          <a:custGeom>
            <a:avLst/>
            <a:gdLst>
              <a:gd name="connsiteX0" fmla="*/ 0 w 3263469"/>
              <a:gd name="connsiteY0" fmla="*/ 0 h 2438400"/>
              <a:gd name="connsiteX1" fmla="*/ 3263469 w 3263469"/>
              <a:gd name="connsiteY1" fmla="*/ 0 h 2438400"/>
              <a:gd name="connsiteX2" fmla="*/ 3263469 w 3263469"/>
              <a:gd name="connsiteY2" fmla="*/ 2438400 h 2438400"/>
              <a:gd name="connsiteX3" fmla="*/ 0 w 3263469"/>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263469" h="2438400">
                <a:moveTo>
                  <a:pt x="0" y="0"/>
                </a:moveTo>
                <a:lnTo>
                  <a:pt x="3263469" y="0"/>
                </a:lnTo>
                <a:lnTo>
                  <a:pt x="3263469" y="2438400"/>
                </a:lnTo>
                <a:lnTo>
                  <a:pt x="0" y="2438400"/>
                </a:lnTo>
                <a:close/>
              </a:path>
            </a:pathLst>
          </a:custGeom>
          <a:solidFill>
            <a:schemeClr val="bg2"/>
          </a:solidFill>
          <a:effectLst>
            <a:outerShdw blurRad="50800" dist="38100" dir="2700000" algn="tl" rotWithShape="0">
              <a:prstClr val="black">
                <a:alpha val="40000"/>
              </a:prstClr>
            </a:outerShdw>
          </a:effectLst>
        </p:spPr>
      </p:pic>
      <p:pic>
        <p:nvPicPr>
          <p:cNvPr id="12" name="Picture Placeholder 11" descr="A crowd of people&#10;&#10;Description automatically generated">
            <a:extLst>
              <a:ext uri="{FF2B5EF4-FFF2-40B4-BE49-F238E27FC236}">
                <a16:creationId xmlns:a16="http://schemas.microsoft.com/office/drawing/2014/main" id="{23300C64-6F33-8CA3-B966-0F138C9FE289}"/>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6317426" y="1180810"/>
            <a:ext cx="2078442" cy="1552766"/>
          </a:xfrm>
          <a:custGeom>
            <a:avLst/>
            <a:gdLst>
              <a:gd name="connsiteX0" fmla="*/ 0 w 3263469"/>
              <a:gd name="connsiteY0" fmla="*/ 0 h 2438400"/>
              <a:gd name="connsiteX1" fmla="*/ 3263469 w 3263469"/>
              <a:gd name="connsiteY1" fmla="*/ 0 h 2438400"/>
              <a:gd name="connsiteX2" fmla="*/ 3263469 w 3263469"/>
              <a:gd name="connsiteY2" fmla="*/ 2438400 h 2438400"/>
              <a:gd name="connsiteX3" fmla="*/ 0 w 3263469"/>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263469" h="2438400">
                <a:moveTo>
                  <a:pt x="0" y="0"/>
                </a:moveTo>
                <a:lnTo>
                  <a:pt x="3263469" y="0"/>
                </a:lnTo>
                <a:lnTo>
                  <a:pt x="3263469" y="2438400"/>
                </a:lnTo>
                <a:lnTo>
                  <a:pt x="0" y="2438400"/>
                </a:lnTo>
                <a:close/>
              </a:path>
            </a:pathLst>
          </a:custGeom>
          <a:solidFill>
            <a:schemeClr val="bg2"/>
          </a:solidFill>
          <a:effectLst>
            <a:outerShdw blurRad="50800" dist="38100" dir="2700000" algn="tl" rotWithShape="0">
              <a:prstClr val="black">
                <a:alpha val="40000"/>
              </a:prstClr>
            </a:outerShdw>
          </a:effectLst>
        </p:spPr>
      </p:pic>
      <p:grpSp>
        <p:nvGrpSpPr>
          <p:cNvPr id="16" name="Group 15">
            <a:extLst>
              <a:ext uri="{FF2B5EF4-FFF2-40B4-BE49-F238E27FC236}">
                <a16:creationId xmlns:a16="http://schemas.microsoft.com/office/drawing/2014/main" id="{085D57DE-69CE-FD4E-B77B-967EFA2A1F5F}"/>
              </a:ext>
            </a:extLst>
          </p:cNvPr>
          <p:cNvGrpSpPr/>
          <p:nvPr/>
        </p:nvGrpSpPr>
        <p:grpSpPr>
          <a:xfrm>
            <a:off x="8579701" y="1491280"/>
            <a:ext cx="2702182" cy="1156641"/>
            <a:chOff x="3280180" y="1177408"/>
            <a:chExt cx="3690911" cy="1156641"/>
          </a:xfrm>
        </p:grpSpPr>
        <p:sp>
          <p:nvSpPr>
            <p:cNvPr id="17" name="Title 1">
              <a:extLst>
                <a:ext uri="{FF2B5EF4-FFF2-40B4-BE49-F238E27FC236}">
                  <a16:creationId xmlns:a16="http://schemas.microsoft.com/office/drawing/2014/main" id="{DCB02AD1-7AE6-DB47-BDAC-9F6DFA3EC092}"/>
                </a:ext>
              </a:extLst>
            </p:cNvPr>
            <p:cNvSpPr txBox="1">
              <a:spLocks/>
            </p:cNvSpPr>
            <p:nvPr/>
          </p:nvSpPr>
          <p:spPr>
            <a:xfrm>
              <a:off x="3280180" y="1479841"/>
              <a:ext cx="3690911" cy="854208"/>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spcAft>
                  <a:spcPts val="1200"/>
                </a:spcAft>
              </a:pPr>
              <a:r>
                <a:rPr lang="en-GB" sz="1050" dirty="0">
                  <a:solidFill>
                    <a:schemeClr val="bg1"/>
                  </a:solidFill>
                </a:rPr>
                <a:t>Significantly reduces the time used to decide upon a common time slot for a meeting by polling or </a:t>
              </a:r>
              <a:r>
                <a:rPr lang="en-GB" sz="1050">
                  <a:solidFill>
                    <a:schemeClr val="bg1"/>
                  </a:solidFill>
                </a:rPr>
                <a:t>sharing with the intended participants.</a:t>
              </a:r>
            </a:p>
          </p:txBody>
        </p:sp>
        <p:sp>
          <p:nvSpPr>
            <p:cNvPr id="21" name="TextBox 20">
              <a:extLst>
                <a:ext uri="{FF2B5EF4-FFF2-40B4-BE49-F238E27FC236}">
                  <a16:creationId xmlns:a16="http://schemas.microsoft.com/office/drawing/2014/main" id="{E6F7A3FE-A282-D04E-8E9A-F3A73CEE6424}"/>
                </a:ext>
              </a:extLst>
            </p:cNvPr>
            <p:cNvSpPr txBox="1"/>
            <p:nvPr/>
          </p:nvSpPr>
          <p:spPr>
            <a:xfrm>
              <a:off x="3280182" y="1177408"/>
              <a:ext cx="3263469" cy="369332"/>
            </a:xfrm>
            <a:prstGeom prst="rect">
              <a:avLst/>
            </a:prstGeom>
            <a:noFill/>
          </p:spPr>
          <p:txBody>
            <a:bodyPr wrap="square" rtlCol="0">
              <a:spAutoFit/>
            </a:bodyPr>
            <a:lstStyle/>
            <a:p>
              <a:r>
                <a:rPr lang="en-GB" dirty="0">
                  <a:solidFill>
                    <a:schemeClr val="bg1"/>
                  </a:solidFill>
                </a:rPr>
                <a:t>Find Time</a:t>
              </a:r>
            </a:p>
          </p:txBody>
        </p:sp>
      </p:grpSp>
      <p:grpSp>
        <p:nvGrpSpPr>
          <p:cNvPr id="38" name="Group 37">
            <a:extLst>
              <a:ext uri="{FF2B5EF4-FFF2-40B4-BE49-F238E27FC236}">
                <a16:creationId xmlns:a16="http://schemas.microsoft.com/office/drawing/2014/main" id="{A5295A5C-8D4D-9F4E-AD88-6361CEEF52A4}"/>
              </a:ext>
            </a:extLst>
          </p:cNvPr>
          <p:cNvGrpSpPr/>
          <p:nvPr/>
        </p:nvGrpSpPr>
        <p:grpSpPr>
          <a:xfrm>
            <a:off x="3270894" y="3270831"/>
            <a:ext cx="2526401" cy="962742"/>
            <a:chOff x="3270894" y="1341369"/>
            <a:chExt cx="2526401" cy="962742"/>
          </a:xfrm>
        </p:grpSpPr>
        <p:sp>
          <p:nvSpPr>
            <p:cNvPr id="39" name="Title 1">
              <a:extLst>
                <a:ext uri="{FF2B5EF4-FFF2-40B4-BE49-F238E27FC236}">
                  <a16:creationId xmlns:a16="http://schemas.microsoft.com/office/drawing/2014/main" id="{F7A81D6D-DEC7-9E4F-BB39-9D8AE5CE853A}"/>
                </a:ext>
              </a:extLst>
            </p:cNvPr>
            <p:cNvSpPr txBox="1">
              <a:spLocks/>
            </p:cNvSpPr>
            <p:nvPr/>
          </p:nvSpPr>
          <p:spPr>
            <a:xfrm>
              <a:off x="3280036" y="1643802"/>
              <a:ext cx="2517259" cy="660309"/>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spcAft>
                  <a:spcPts val="1200"/>
                </a:spcAft>
              </a:pPr>
              <a:r>
                <a:rPr lang="en-GB" sz="1050">
                  <a:solidFill>
                    <a:srgbClr val="4D555A"/>
                  </a:solidFill>
                </a:rPr>
                <a:t>Optimise your utilisation of your rooms. Visualise and book in no time..</a:t>
              </a:r>
            </a:p>
          </p:txBody>
        </p:sp>
        <p:sp>
          <p:nvSpPr>
            <p:cNvPr id="40" name="TextBox 39">
              <a:extLst>
                <a:ext uri="{FF2B5EF4-FFF2-40B4-BE49-F238E27FC236}">
                  <a16:creationId xmlns:a16="http://schemas.microsoft.com/office/drawing/2014/main" id="{25F7C98E-45D4-8A4D-A64C-9B0297F7422F}"/>
                </a:ext>
              </a:extLst>
            </p:cNvPr>
            <p:cNvSpPr txBox="1"/>
            <p:nvPr/>
          </p:nvSpPr>
          <p:spPr>
            <a:xfrm>
              <a:off x="3270894" y="1341369"/>
              <a:ext cx="2078442" cy="369332"/>
            </a:xfrm>
            <a:prstGeom prst="rect">
              <a:avLst/>
            </a:prstGeom>
            <a:noFill/>
          </p:spPr>
          <p:txBody>
            <a:bodyPr wrap="square" rtlCol="0">
              <a:spAutoFit/>
            </a:bodyPr>
            <a:lstStyle/>
            <a:p>
              <a:r>
                <a:rPr lang="en-GB">
                  <a:solidFill>
                    <a:schemeClr val="tx2"/>
                  </a:solidFill>
                </a:rPr>
                <a:t>Room Display</a:t>
              </a:r>
            </a:p>
          </p:txBody>
        </p:sp>
      </p:grpSp>
      <p:pic>
        <p:nvPicPr>
          <p:cNvPr id="50" name="Picture Placeholder 11">
            <a:extLst>
              <a:ext uri="{FF2B5EF4-FFF2-40B4-BE49-F238E27FC236}">
                <a16:creationId xmlns:a16="http://schemas.microsoft.com/office/drawing/2014/main" id="{E2A3C45F-D3C4-DF4A-957D-9BBB88658B91}"/>
              </a:ext>
            </a:extLst>
          </p:cNvPr>
          <p:cNvPicPr>
            <a:picLocks noChangeAspect="1"/>
          </p:cNvPicPr>
          <p:nvPr/>
        </p:nvPicPr>
        <p:blipFill rotWithShape="1">
          <a:blip r:embed="rId5">
            <a:extLst>
              <a:ext uri="{28A0092B-C50C-407E-A947-70E740481C1C}">
                <a14:useLocalDpi xmlns:a14="http://schemas.microsoft.com/office/drawing/2010/main" val="0"/>
              </a:ext>
            </a:extLst>
          </a:blip>
          <a:srcRect l="11188" r="21885"/>
          <a:stretch/>
        </p:blipFill>
        <p:spPr>
          <a:xfrm>
            <a:off x="1006845" y="3002372"/>
            <a:ext cx="2088496" cy="1560277"/>
          </a:xfrm>
          <a:custGeom>
            <a:avLst/>
            <a:gdLst>
              <a:gd name="connsiteX0" fmla="*/ 0 w 3263469"/>
              <a:gd name="connsiteY0" fmla="*/ 0 h 2438400"/>
              <a:gd name="connsiteX1" fmla="*/ 3263469 w 3263469"/>
              <a:gd name="connsiteY1" fmla="*/ 0 h 2438400"/>
              <a:gd name="connsiteX2" fmla="*/ 3263469 w 3263469"/>
              <a:gd name="connsiteY2" fmla="*/ 2438400 h 2438400"/>
              <a:gd name="connsiteX3" fmla="*/ 0 w 3263469"/>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263469" h="2438400">
                <a:moveTo>
                  <a:pt x="0" y="0"/>
                </a:moveTo>
                <a:lnTo>
                  <a:pt x="3263469" y="0"/>
                </a:lnTo>
                <a:lnTo>
                  <a:pt x="3263469" y="2438400"/>
                </a:lnTo>
                <a:lnTo>
                  <a:pt x="0" y="2438400"/>
                </a:lnTo>
                <a:close/>
              </a:path>
            </a:pathLst>
          </a:custGeom>
          <a:solidFill>
            <a:schemeClr val="bg2"/>
          </a:solidFill>
          <a:effectLst>
            <a:outerShdw blurRad="50800" dist="38100" dir="2700000" algn="tl" rotWithShape="0">
              <a:prstClr val="black">
                <a:alpha val="40000"/>
              </a:prstClr>
            </a:outerShdw>
          </a:effectLst>
        </p:spPr>
      </p:pic>
      <p:grpSp>
        <p:nvGrpSpPr>
          <p:cNvPr id="44" name="Group 43">
            <a:extLst>
              <a:ext uri="{FF2B5EF4-FFF2-40B4-BE49-F238E27FC236}">
                <a16:creationId xmlns:a16="http://schemas.microsoft.com/office/drawing/2014/main" id="{1902DA7E-E8CD-214C-8FFA-AA093DBE5E03}"/>
              </a:ext>
            </a:extLst>
          </p:cNvPr>
          <p:cNvGrpSpPr/>
          <p:nvPr/>
        </p:nvGrpSpPr>
        <p:grpSpPr>
          <a:xfrm>
            <a:off x="8570461" y="5145824"/>
            <a:ext cx="2570656" cy="778099"/>
            <a:chOff x="3270893" y="4889489"/>
            <a:chExt cx="2570656" cy="778099"/>
          </a:xfrm>
        </p:grpSpPr>
        <p:sp>
          <p:nvSpPr>
            <p:cNvPr id="45" name="TextBox 44">
              <a:extLst>
                <a:ext uri="{FF2B5EF4-FFF2-40B4-BE49-F238E27FC236}">
                  <a16:creationId xmlns:a16="http://schemas.microsoft.com/office/drawing/2014/main" id="{2FA31058-8EBB-444A-9200-6CE205F5DDE8}"/>
                </a:ext>
              </a:extLst>
            </p:cNvPr>
            <p:cNvSpPr txBox="1"/>
            <p:nvPr/>
          </p:nvSpPr>
          <p:spPr>
            <a:xfrm>
              <a:off x="3270893" y="4889489"/>
              <a:ext cx="2389243" cy="369332"/>
            </a:xfrm>
            <a:prstGeom prst="rect">
              <a:avLst/>
            </a:prstGeom>
            <a:noFill/>
          </p:spPr>
          <p:txBody>
            <a:bodyPr wrap="square" rtlCol="0">
              <a:spAutoFit/>
            </a:bodyPr>
            <a:lstStyle/>
            <a:p>
              <a:r>
                <a:rPr lang="en-GB" dirty="0">
                  <a:solidFill>
                    <a:schemeClr val="tx2"/>
                  </a:solidFill>
                </a:rPr>
                <a:t>Open API</a:t>
              </a:r>
            </a:p>
          </p:txBody>
        </p:sp>
        <p:sp>
          <p:nvSpPr>
            <p:cNvPr id="46" name="Title 1">
              <a:extLst>
                <a:ext uri="{FF2B5EF4-FFF2-40B4-BE49-F238E27FC236}">
                  <a16:creationId xmlns:a16="http://schemas.microsoft.com/office/drawing/2014/main" id="{ABBF89A3-3B98-6F4A-BBC5-00947480BF07}"/>
                </a:ext>
              </a:extLst>
            </p:cNvPr>
            <p:cNvSpPr txBox="1">
              <a:spLocks/>
            </p:cNvSpPr>
            <p:nvPr/>
          </p:nvSpPr>
          <p:spPr>
            <a:xfrm>
              <a:off x="3280036" y="5201178"/>
              <a:ext cx="2561513" cy="466410"/>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spcAft>
                  <a:spcPts val="1200"/>
                </a:spcAft>
              </a:pPr>
              <a:r>
                <a:rPr lang="en-GB" sz="1050"/>
                <a:t>Integrating your Calendar Data with your Business Solutions</a:t>
              </a:r>
            </a:p>
          </p:txBody>
        </p:sp>
      </p:grpSp>
      <p:grpSp>
        <p:nvGrpSpPr>
          <p:cNvPr id="47" name="Group 46">
            <a:extLst>
              <a:ext uri="{FF2B5EF4-FFF2-40B4-BE49-F238E27FC236}">
                <a16:creationId xmlns:a16="http://schemas.microsoft.com/office/drawing/2014/main" id="{86143493-8F95-0C4A-A8FA-5956688F36BD}"/>
              </a:ext>
            </a:extLst>
          </p:cNvPr>
          <p:cNvGrpSpPr/>
          <p:nvPr/>
        </p:nvGrpSpPr>
        <p:grpSpPr>
          <a:xfrm>
            <a:off x="8561415" y="3274068"/>
            <a:ext cx="2886065" cy="1165785"/>
            <a:chOff x="3255202" y="1177408"/>
            <a:chExt cx="3942077" cy="1165785"/>
          </a:xfrm>
        </p:grpSpPr>
        <p:sp>
          <p:nvSpPr>
            <p:cNvPr id="48" name="Title 1">
              <a:extLst>
                <a:ext uri="{FF2B5EF4-FFF2-40B4-BE49-F238E27FC236}">
                  <a16:creationId xmlns:a16="http://schemas.microsoft.com/office/drawing/2014/main" id="{17FF2461-68C3-9F4E-BB9A-D5B361BE626B}"/>
                </a:ext>
              </a:extLst>
            </p:cNvPr>
            <p:cNvSpPr txBox="1">
              <a:spLocks/>
            </p:cNvSpPr>
            <p:nvPr/>
          </p:nvSpPr>
          <p:spPr>
            <a:xfrm>
              <a:off x="3280179" y="1488985"/>
              <a:ext cx="3917100" cy="854208"/>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spcAft>
                  <a:spcPts val="1200"/>
                </a:spcAft>
              </a:pPr>
              <a:r>
                <a:rPr lang="en-GB" sz="1050"/>
                <a:t>the organisation's one-stop shop for managing catering within the organisation, in a simple and timesaving way for everyone involved.</a:t>
              </a:r>
            </a:p>
          </p:txBody>
        </p:sp>
        <p:sp>
          <p:nvSpPr>
            <p:cNvPr id="49" name="TextBox 48">
              <a:extLst>
                <a:ext uri="{FF2B5EF4-FFF2-40B4-BE49-F238E27FC236}">
                  <a16:creationId xmlns:a16="http://schemas.microsoft.com/office/drawing/2014/main" id="{905C42D6-F3BE-D041-A56A-272DB1F704B4}"/>
                </a:ext>
              </a:extLst>
            </p:cNvPr>
            <p:cNvSpPr txBox="1"/>
            <p:nvPr/>
          </p:nvSpPr>
          <p:spPr>
            <a:xfrm>
              <a:off x="3255202" y="1177408"/>
              <a:ext cx="3263468" cy="369332"/>
            </a:xfrm>
            <a:prstGeom prst="rect">
              <a:avLst/>
            </a:prstGeom>
            <a:noFill/>
          </p:spPr>
          <p:txBody>
            <a:bodyPr wrap="square" rtlCol="0">
              <a:spAutoFit/>
            </a:bodyPr>
            <a:lstStyle/>
            <a:p>
              <a:r>
                <a:rPr lang="en-GB">
                  <a:solidFill>
                    <a:schemeClr val="tx2"/>
                  </a:solidFill>
                </a:rPr>
                <a:t>Catering Manager</a:t>
              </a:r>
            </a:p>
          </p:txBody>
        </p:sp>
      </p:grpSp>
      <p:pic>
        <p:nvPicPr>
          <p:cNvPr id="51" name="Picture Placeholder 13" descr="A group of people sitting at a table with wine glasses&#10;&#10;Description automatically generated">
            <a:extLst>
              <a:ext uri="{FF2B5EF4-FFF2-40B4-BE49-F238E27FC236}">
                <a16:creationId xmlns:a16="http://schemas.microsoft.com/office/drawing/2014/main" id="{0B49A482-B4C0-5347-9E89-1833C245FAE4}"/>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6319292" y="3000937"/>
            <a:ext cx="2089400" cy="1561712"/>
          </a:xfrm>
          <a:custGeom>
            <a:avLst/>
            <a:gdLst>
              <a:gd name="connsiteX0" fmla="*/ 0 w 3263469"/>
              <a:gd name="connsiteY0" fmla="*/ 0 h 2438400"/>
              <a:gd name="connsiteX1" fmla="*/ 3263469 w 3263469"/>
              <a:gd name="connsiteY1" fmla="*/ 0 h 2438400"/>
              <a:gd name="connsiteX2" fmla="*/ 3263469 w 3263469"/>
              <a:gd name="connsiteY2" fmla="*/ 2438400 h 2438400"/>
              <a:gd name="connsiteX3" fmla="*/ 0 w 3263469"/>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263469" h="2438400">
                <a:moveTo>
                  <a:pt x="0" y="0"/>
                </a:moveTo>
                <a:lnTo>
                  <a:pt x="3263469" y="0"/>
                </a:lnTo>
                <a:lnTo>
                  <a:pt x="3263469" y="2438400"/>
                </a:lnTo>
                <a:lnTo>
                  <a:pt x="0" y="2438400"/>
                </a:lnTo>
                <a:close/>
              </a:path>
            </a:pathLst>
          </a:custGeom>
          <a:solidFill>
            <a:schemeClr val="bg2"/>
          </a:solidFill>
          <a:effectLst>
            <a:outerShdw blurRad="50800" dist="38100" dir="2700000" algn="tl" rotWithShape="0">
              <a:prstClr val="black">
                <a:alpha val="40000"/>
              </a:prstClr>
            </a:outerShdw>
          </a:effectLst>
        </p:spPr>
      </p:pic>
      <p:pic>
        <p:nvPicPr>
          <p:cNvPr id="52" name="Picture Placeholder 15" descr="A picture containing building, sitting, white, large&#10;&#10;Description automatically generated">
            <a:extLst>
              <a:ext uri="{FF2B5EF4-FFF2-40B4-BE49-F238E27FC236}">
                <a16:creationId xmlns:a16="http://schemas.microsoft.com/office/drawing/2014/main" id="{351A6B8B-E874-224D-BC88-BFBE5E95B4A7}"/>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6318840" y="4797188"/>
            <a:ext cx="2088496" cy="1560277"/>
          </a:xfrm>
          <a:custGeom>
            <a:avLst/>
            <a:gdLst>
              <a:gd name="connsiteX0" fmla="*/ 0 w 3263469"/>
              <a:gd name="connsiteY0" fmla="*/ 0 h 2438400"/>
              <a:gd name="connsiteX1" fmla="*/ 3263469 w 3263469"/>
              <a:gd name="connsiteY1" fmla="*/ 0 h 2438400"/>
              <a:gd name="connsiteX2" fmla="*/ 3263469 w 3263469"/>
              <a:gd name="connsiteY2" fmla="*/ 2438400 h 2438400"/>
              <a:gd name="connsiteX3" fmla="*/ 0 w 3263469"/>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263469" h="2438400">
                <a:moveTo>
                  <a:pt x="0" y="0"/>
                </a:moveTo>
                <a:lnTo>
                  <a:pt x="3263469" y="0"/>
                </a:lnTo>
                <a:lnTo>
                  <a:pt x="3263469" y="2438400"/>
                </a:lnTo>
                <a:lnTo>
                  <a:pt x="0" y="2438400"/>
                </a:lnTo>
                <a:close/>
              </a:path>
            </a:pathLst>
          </a:custGeom>
          <a:solidFill>
            <a:schemeClr val="bg2"/>
          </a:solidFill>
          <a:effectLst>
            <a:outerShdw blurRad="50800" dist="38100" dir="2700000" algn="tl" rotWithShape="0">
              <a:prstClr val="black">
                <a:alpha val="40000"/>
              </a:prstClr>
            </a:outerShdw>
          </a:effectLst>
        </p:spPr>
      </p:pic>
      <p:pic>
        <p:nvPicPr>
          <p:cNvPr id="2" name="Picture 1" descr="Logo&#10;&#10;Description automatically generated">
            <a:extLst>
              <a:ext uri="{FF2B5EF4-FFF2-40B4-BE49-F238E27FC236}">
                <a16:creationId xmlns:a16="http://schemas.microsoft.com/office/drawing/2014/main" id="{E60665C2-FE89-0015-B8AC-929DE93712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
        <p:nvSpPr>
          <p:cNvPr id="25" name="TextBox 24">
            <a:extLst>
              <a:ext uri="{FF2B5EF4-FFF2-40B4-BE49-F238E27FC236}">
                <a16:creationId xmlns:a16="http://schemas.microsoft.com/office/drawing/2014/main" id="{78F44965-BF83-5117-9A33-E4D778E2B8C3}"/>
              </a:ext>
            </a:extLst>
          </p:cNvPr>
          <p:cNvSpPr txBox="1"/>
          <p:nvPr/>
        </p:nvSpPr>
        <p:spPr>
          <a:xfrm>
            <a:off x="1017803" y="412221"/>
            <a:ext cx="4674327" cy="590931"/>
          </a:xfrm>
          <a:prstGeom prst="rect">
            <a:avLst/>
          </a:prstGeom>
          <a:noFill/>
        </p:spPr>
        <p:txBody>
          <a:bodyPr wrap="square" rtlCol="0">
            <a:spAutoFit/>
          </a:bodyPr>
          <a:lstStyle/>
          <a:p>
            <a:pPr>
              <a:lnSpc>
                <a:spcPct val="90000"/>
              </a:lnSpc>
            </a:pPr>
            <a:r>
              <a:rPr lang="en-GB" sz="3600">
                <a:solidFill>
                  <a:schemeClr val="bg1"/>
                </a:solidFill>
              </a:rPr>
              <a:t>Add-ons</a:t>
            </a:r>
          </a:p>
        </p:txBody>
      </p:sp>
      <p:pic>
        <p:nvPicPr>
          <p:cNvPr id="14" name="Picture Placeholder 7">
            <a:extLst>
              <a:ext uri="{FF2B5EF4-FFF2-40B4-BE49-F238E27FC236}">
                <a16:creationId xmlns:a16="http://schemas.microsoft.com/office/drawing/2014/main" id="{75AA48BF-0C24-98A5-A8AE-6CBD57DD725B}"/>
              </a:ext>
            </a:extLst>
          </p:cNvPr>
          <p:cNvPicPr>
            <a:picLocks noChangeAspect="1"/>
          </p:cNvPicPr>
          <p:nvPr/>
        </p:nvPicPr>
        <p:blipFill rotWithShape="1">
          <a:blip r:embed="rId9">
            <a:extLst>
              <a:ext uri="{28A0092B-C50C-407E-A947-70E740481C1C}">
                <a14:useLocalDpi xmlns:a14="http://schemas.microsoft.com/office/drawing/2010/main" val="0"/>
              </a:ext>
            </a:extLst>
          </a:blip>
          <a:srcRect l="14770"/>
          <a:stretch/>
        </p:blipFill>
        <p:spPr>
          <a:xfrm>
            <a:off x="1027574" y="4803288"/>
            <a:ext cx="2089400" cy="1552766"/>
          </a:xfrm>
          <a:custGeom>
            <a:avLst/>
            <a:gdLst>
              <a:gd name="connsiteX0" fmla="*/ 0 w 3263469"/>
              <a:gd name="connsiteY0" fmla="*/ 0 h 2438400"/>
              <a:gd name="connsiteX1" fmla="*/ 3263469 w 3263469"/>
              <a:gd name="connsiteY1" fmla="*/ 0 h 2438400"/>
              <a:gd name="connsiteX2" fmla="*/ 3263469 w 3263469"/>
              <a:gd name="connsiteY2" fmla="*/ 2438400 h 2438400"/>
              <a:gd name="connsiteX3" fmla="*/ 0 w 3263469"/>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263469" h="2438400">
                <a:moveTo>
                  <a:pt x="0" y="0"/>
                </a:moveTo>
                <a:lnTo>
                  <a:pt x="3263469" y="0"/>
                </a:lnTo>
                <a:lnTo>
                  <a:pt x="3263469" y="2438400"/>
                </a:lnTo>
                <a:lnTo>
                  <a:pt x="0" y="2438400"/>
                </a:lnTo>
                <a:close/>
              </a:path>
            </a:pathLst>
          </a:custGeom>
          <a:solidFill>
            <a:schemeClr val="bg2"/>
          </a:solidFill>
          <a:effectLst>
            <a:outerShdw blurRad="50800" dist="38100" dir="2700000" algn="tl" rotWithShape="0">
              <a:prstClr val="black">
                <a:alpha val="40000"/>
              </a:prstClr>
            </a:outerShdw>
          </a:effectLst>
        </p:spPr>
      </p:pic>
      <p:grpSp>
        <p:nvGrpSpPr>
          <p:cNvPr id="18" name="Group 17">
            <a:extLst>
              <a:ext uri="{FF2B5EF4-FFF2-40B4-BE49-F238E27FC236}">
                <a16:creationId xmlns:a16="http://schemas.microsoft.com/office/drawing/2014/main" id="{EA6F67D2-9131-17F3-5A57-D73CBBBA16E5}"/>
              </a:ext>
            </a:extLst>
          </p:cNvPr>
          <p:cNvGrpSpPr/>
          <p:nvPr/>
        </p:nvGrpSpPr>
        <p:grpSpPr>
          <a:xfrm>
            <a:off x="3300765" y="5151924"/>
            <a:ext cx="2517259" cy="971998"/>
            <a:chOff x="3280036" y="4889489"/>
            <a:chExt cx="2517259" cy="971998"/>
          </a:xfrm>
        </p:grpSpPr>
        <p:sp>
          <p:nvSpPr>
            <p:cNvPr id="22" name="TextBox 21">
              <a:extLst>
                <a:ext uri="{FF2B5EF4-FFF2-40B4-BE49-F238E27FC236}">
                  <a16:creationId xmlns:a16="http://schemas.microsoft.com/office/drawing/2014/main" id="{8BC3D2D9-07F7-D449-B242-BDE85901B94A}"/>
                </a:ext>
              </a:extLst>
            </p:cNvPr>
            <p:cNvSpPr txBox="1"/>
            <p:nvPr/>
          </p:nvSpPr>
          <p:spPr>
            <a:xfrm>
              <a:off x="3280037" y="4889489"/>
              <a:ext cx="2389243" cy="369332"/>
            </a:xfrm>
            <a:prstGeom prst="rect">
              <a:avLst/>
            </a:prstGeom>
            <a:noFill/>
          </p:spPr>
          <p:txBody>
            <a:bodyPr wrap="square" rtlCol="0">
              <a:spAutoFit/>
            </a:bodyPr>
            <a:lstStyle/>
            <a:p>
              <a:r>
                <a:rPr lang="en-GB" dirty="0">
                  <a:solidFill>
                    <a:schemeClr val="tx2"/>
                  </a:solidFill>
                </a:rPr>
                <a:t>Visitor Manager</a:t>
              </a:r>
            </a:p>
          </p:txBody>
        </p:sp>
        <p:sp>
          <p:nvSpPr>
            <p:cNvPr id="23" name="Title 1">
              <a:extLst>
                <a:ext uri="{FF2B5EF4-FFF2-40B4-BE49-F238E27FC236}">
                  <a16:creationId xmlns:a16="http://schemas.microsoft.com/office/drawing/2014/main" id="{70E94F06-82BD-C625-13C4-3A2DADBB09CA}"/>
                </a:ext>
              </a:extLst>
            </p:cNvPr>
            <p:cNvSpPr txBox="1">
              <a:spLocks/>
            </p:cNvSpPr>
            <p:nvPr/>
          </p:nvSpPr>
          <p:spPr>
            <a:xfrm>
              <a:off x="3280036" y="5201178"/>
              <a:ext cx="2517259" cy="660309"/>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spcAft>
                  <a:spcPts val="1200"/>
                </a:spcAft>
              </a:pPr>
              <a:r>
                <a:rPr lang="en-GB" sz="1050"/>
                <a:t>Complete overview of all your visitors while reducing security and reception workload.</a:t>
              </a:r>
            </a:p>
          </p:txBody>
        </p:sp>
      </p:grpSp>
    </p:spTree>
    <p:extLst>
      <p:ext uri="{BB962C8B-B14F-4D97-AF65-F5344CB8AC3E}">
        <p14:creationId xmlns:p14="http://schemas.microsoft.com/office/powerpoint/2010/main" val="234057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a:extLst>
              <a:ext uri="{FF2B5EF4-FFF2-40B4-BE49-F238E27FC236}">
                <a16:creationId xmlns:a16="http://schemas.microsoft.com/office/drawing/2014/main" id="{8FD5FA8F-E3AB-354A-B3F8-540CC81A1493}"/>
              </a:ext>
            </a:extLst>
          </p:cNvPr>
          <p:cNvPicPr>
            <a:picLocks noChangeAspect="1"/>
          </p:cNvPicPr>
          <p:nvPr/>
        </p:nvPicPr>
        <p:blipFill rotWithShape="1">
          <a:blip r:embed="rId2">
            <a:extLst>
              <a:ext uri="{28A0092B-C50C-407E-A947-70E740481C1C}">
                <a14:useLocalDpi xmlns:a14="http://schemas.microsoft.com/office/drawing/2010/main"/>
              </a:ext>
            </a:extLst>
          </a:blip>
          <a:srcRect l="6428"/>
          <a:stretch/>
        </p:blipFill>
        <p:spPr>
          <a:xfrm>
            <a:off x="7446970" y="0"/>
            <a:ext cx="4745030" cy="6858000"/>
          </a:xfrm>
          <a:prstGeom prst="rect">
            <a:avLst/>
          </a:prstGeom>
        </p:spPr>
      </p:pic>
      <p:sp>
        <p:nvSpPr>
          <p:cNvPr id="75" name="Rectangle 74"/>
          <p:cNvSpPr/>
          <p:nvPr/>
        </p:nvSpPr>
        <p:spPr>
          <a:xfrm>
            <a:off x="7446970" y="0"/>
            <a:ext cx="474503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itle 1"/>
          <p:cNvSpPr txBox="1">
            <a:spLocks/>
          </p:cNvSpPr>
          <p:nvPr/>
        </p:nvSpPr>
        <p:spPr>
          <a:xfrm>
            <a:off x="522870" y="1785220"/>
            <a:ext cx="4710647" cy="3487814"/>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lvl="0">
              <a:defRPr sz="1800"/>
            </a:pPr>
            <a:r>
              <a:rPr lang="en-GB" sz="1600" b="1">
                <a:ea typeface="Open Sans ExtraBold" charset="0"/>
                <a:cs typeface="Open Sans ExtraBold" charset="0"/>
                <a:sym typeface="Raleway"/>
              </a:rPr>
              <a:t>Allows you to:</a:t>
            </a:r>
            <a:endParaRPr lang="en-GB" sz="1600">
              <a:ea typeface="Open Sans Light" charset="0"/>
              <a:cs typeface="Open Sans Light" charset="0"/>
              <a:sym typeface="Open Sans"/>
            </a:endParaRPr>
          </a:p>
          <a:p>
            <a:pPr marL="342900" lvl="0" indent="-342900">
              <a:buFont typeface="Arial" panose="020B0604020202020204" pitchFamily="34" charset="0"/>
              <a:buChar char="•"/>
              <a:defRPr sz="1800"/>
            </a:pPr>
            <a:r>
              <a:rPr lang="en-GB" sz="1600">
                <a:ea typeface="Open Sans Light" charset="0"/>
                <a:cs typeface="Open Sans Light" charset="0"/>
                <a:sym typeface="Open Sans"/>
              </a:rPr>
              <a:t>Find available time for a meeting</a:t>
            </a:r>
          </a:p>
          <a:p>
            <a:pPr marL="342900" lvl="0" indent="-342900">
              <a:buFont typeface="Arial" panose="020B0604020202020204" pitchFamily="34" charset="0"/>
              <a:buChar char="•"/>
              <a:defRPr sz="1800"/>
            </a:pPr>
            <a:r>
              <a:rPr lang="en-GB" sz="1600">
                <a:ea typeface="Open Sans Light" charset="0"/>
                <a:cs typeface="Open Sans Light" charset="0"/>
                <a:sym typeface="Open Sans"/>
              </a:rPr>
              <a:t>Create and send out invitations</a:t>
            </a:r>
          </a:p>
          <a:p>
            <a:pPr marL="342900" lvl="0" indent="-342900">
              <a:buFont typeface="Arial" panose="020B0604020202020204" pitchFamily="34" charset="0"/>
              <a:buChar char="•"/>
              <a:defRPr sz="1800"/>
            </a:pPr>
            <a:r>
              <a:rPr lang="en-GB" sz="1600">
                <a:ea typeface="Open Sans Light" charset="0"/>
                <a:cs typeface="Open Sans Light" charset="0"/>
                <a:sym typeface="Open Sans"/>
              </a:rPr>
              <a:t>Create new appointments for co-workers</a:t>
            </a:r>
          </a:p>
          <a:p>
            <a:pPr marL="342900" lvl="0" indent="-342900">
              <a:buFont typeface="Arial" panose="020B0604020202020204" pitchFamily="34" charset="0"/>
              <a:buChar char="•"/>
              <a:defRPr sz="1800"/>
            </a:pPr>
            <a:r>
              <a:rPr lang="en-GB" sz="1600">
                <a:ea typeface="Open Sans Light" charset="0"/>
                <a:cs typeface="Open Sans Light" charset="0"/>
                <a:sym typeface="Open Sans"/>
              </a:rPr>
              <a:t>Find and book available rooms or shared desks</a:t>
            </a:r>
          </a:p>
          <a:p>
            <a:pPr marL="342900" lvl="0" indent="-342900">
              <a:buFont typeface="Arial" panose="020B0604020202020204" pitchFamily="34" charset="0"/>
              <a:buChar char="•"/>
              <a:defRPr sz="1800"/>
            </a:pPr>
            <a:r>
              <a:rPr lang="en-GB" sz="1600">
                <a:ea typeface="Open Sans Light" charset="0"/>
                <a:cs typeface="Open Sans Light" charset="0"/>
                <a:sym typeface="Open Sans"/>
              </a:rPr>
              <a:t>Call, e-mail or send a text message based on information in your co-worker’s business card</a:t>
            </a:r>
          </a:p>
          <a:p>
            <a:pPr marL="342900" lvl="0" indent="-342900">
              <a:buFont typeface="Arial" panose="020B0604020202020204" pitchFamily="34" charset="0"/>
              <a:buChar char="•"/>
              <a:defRPr sz="1800"/>
            </a:pPr>
            <a:r>
              <a:rPr lang="en-GB" sz="1600">
                <a:ea typeface="Open Sans Light" charset="0"/>
                <a:cs typeface="Open Sans Light" charset="0"/>
                <a:sym typeface="Open Sans"/>
              </a:rPr>
              <a:t>and much more…</a:t>
            </a:r>
          </a:p>
        </p:txBody>
      </p:sp>
      <p:pic>
        <p:nvPicPr>
          <p:cNvPr id="86" name="Picture 85">
            <a:extLst>
              <a:ext uri="{FF2B5EF4-FFF2-40B4-BE49-F238E27FC236}">
                <a16:creationId xmlns:a16="http://schemas.microsoft.com/office/drawing/2014/main" id="{EA1CA28C-E672-FE4C-940E-802AF61ABF9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27015" y="6148010"/>
            <a:ext cx="416875" cy="416875"/>
          </a:xfrm>
          <a:prstGeom prst="rect">
            <a:avLst/>
          </a:prstGeom>
          <a:effectLst>
            <a:outerShdw blurRad="50800" dist="38100" dir="2700000" algn="tl" rotWithShape="0">
              <a:prstClr val="black">
                <a:alpha val="40000"/>
              </a:prstClr>
            </a:outerShdw>
          </a:effectLst>
        </p:spPr>
      </p:pic>
      <p:pic>
        <p:nvPicPr>
          <p:cNvPr id="87" name="Picture 86">
            <a:extLst>
              <a:ext uri="{FF2B5EF4-FFF2-40B4-BE49-F238E27FC236}">
                <a16:creationId xmlns:a16="http://schemas.microsoft.com/office/drawing/2014/main" id="{E1CF8D12-5618-A24F-A1BF-7598928B7BA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821149" y="6147924"/>
            <a:ext cx="325982" cy="382702"/>
          </a:xfrm>
          <a:prstGeom prst="rect">
            <a:avLst/>
          </a:prstGeom>
          <a:effectLst>
            <a:outerShdw blurRad="50800" dist="38100" dir="2700000" algn="tl" rotWithShape="0">
              <a:prstClr val="black">
                <a:alpha val="40000"/>
              </a:prstClr>
            </a:outerShdw>
          </a:effectLst>
        </p:spPr>
      </p:pic>
      <p:sp>
        <p:nvSpPr>
          <p:cNvPr id="89" name="TextBox 88">
            <a:extLst>
              <a:ext uri="{FF2B5EF4-FFF2-40B4-BE49-F238E27FC236}">
                <a16:creationId xmlns:a16="http://schemas.microsoft.com/office/drawing/2014/main" id="{A4E2917E-83E9-774F-9A04-7FBD0552138F}"/>
              </a:ext>
            </a:extLst>
          </p:cNvPr>
          <p:cNvSpPr txBox="1"/>
          <p:nvPr/>
        </p:nvSpPr>
        <p:spPr>
          <a:xfrm>
            <a:off x="9090991" y="205569"/>
            <a:ext cx="2907504" cy="341632"/>
          </a:xfrm>
          <a:prstGeom prst="rect">
            <a:avLst/>
          </a:prstGeom>
          <a:noFill/>
        </p:spPr>
        <p:txBody>
          <a:bodyPr wrap="square" rtlCol="0">
            <a:spAutoFit/>
          </a:bodyPr>
          <a:lstStyle/>
          <a:p>
            <a:pPr algn="r">
              <a:lnSpc>
                <a:spcPct val="90000"/>
              </a:lnSpc>
            </a:pPr>
            <a:r>
              <a:rPr lang="en-GB">
                <a:solidFill>
                  <a:schemeClr val="bg1">
                    <a:lumMod val="95000"/>
                  </a:schemeClr>
                </a:solidFill>
                <a:latin typeface="+mj-lt"/>
              </a:rPr>
              <a:t>OnTime Mobile</a:t>
            </a:r>
          </a:p>
        </p:txBody>
      </p:sp>
      <p:cxnSp>
        <p:nvCxnSpPr>
          <p:cNvPr id="91" name="Straight Connector 90">
            <a:extLst>
              <a:ext uri="{FF2B5EF4-FFF2-40B4-BE49-F238E27FC236}">
                <a16:creationId xmlns:a16="http://schemas.microsoft.com/office/drawing/2014/main" id="{C1212962-49B5-ED46-AFB4-972EE2546D47}"/>
              </a:ext>
            </a:extLst>
          </p:cNvPr>
          <p:cNvCxnSpPr>
            <a:cxnSpLocks/>
          </p:cNvCxnSpPr>
          <p:nvPr/>
        </p:nvCxnSpPr>
        <p:spPr>
          <a:xfrm flipH="1">
            <a:off x="11293448" y="544163"/>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0D34014-5A1B-DCF1-9F2F-E449C5BFB826}"/>
              </a:ext>
            </a:extLst>
          </p:cNvPr>
          <p:cNvSpPr txBox="1"/>
          <p:nvPr/>
        </p:nvSpPr>
        <p:spPr>
          <a:xfrm>
            <a:off x="138444" y="412638"/>
            <a:ext cx="9362612" cy="590931"/>
          </a:xfrm>
          <a:prstGeom prst="rect">
            <a:avLst/>
          </a:prstGeom>
          <a:noFill/>
        </p:spPr>
        <p:txBody>
          <a:bodyPr wrap="square" rtlCol="0">
            <a:spAutoFit/>
          </a:bodyPr>
          <a:lstStyle/>
          <a:p>
            <a:pPr>
              <a:lnSpc>
                <a:spcPct val="90000"/>
              </a:lnSpc>
            </a:pPr>
            <a:r>
              <a:rPr lang="en-GB" sz="3600" dirty="0">
                <a:solidFill>
                  <a:schemeClr val="tx2"/>
                </a:solidFill>
              </a:rPr>
              <a:t>Corporate Calendar goes Mobile</a:t>
            </a:r>
          </a:p>
        </p:txBody>
      </p:sp>
      <p:pic>
        <p:nvPicPr>
          <p:cNvPr id="5" name="Picture 4" descr="Logo&#10;&#10;Description automatically generated">
            <a:extLst>
              <a:ext uri="{FF2B5EF4-FFF2-40B4-BE49-F238E27FC236}">
                <a16:creationId xmlns:a16="http://schemas.microsoft.com/office/drawing/2014/main" id="{2459EB33-E116-AD26-6AD7-2EB6D777C8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pic>
        <p:nvPicPr>
          <p:cNvPr id="8" name="Picture 7">
            <a:extLst>
              <a:ext uri="{FF2B5EF4-FFF2-40B4-BE49-F238E27FC236}">
                <a16:creationId xmlns:a16="http://schemas.microsoft.com/office/drawing/2014/main" id="{AC119F4F-6561-9A8E-51B8-FEB1A71FD2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7015" y="280076"/>
            <a:ext cx="8902722" cy="6677041"/>
          </a:xfrm>
          <a:prstGeom prst="rect">
            <a:avLst/>
          </a:prstGeom>
        </p:spPr>
      </p:pic>
      <p:pic>
        <p:nvPicPr>
          <p:cNvPr id="10" name="Picture 9" descr="A cell phone with a screen on&#10;&#10;Description automatically generated">
            <a:extLst>
              <a:ext uri="{FF2B5EF4-FFF2-40B4-BE49-F238E27FC236}">
                <a16:creationId xmlns:a16="http://schemas.microsoft.com/office/drawing/2014/main" id="{089D9D13-424A-7F83-4140-0476FF1204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2530" y="280076"/>
            <a:ext cx="8902720" cy="6677040"/>
          </a:xfrm>
          <a:prstGeom prst="rect">
            <a:avLst/>
          </a:prstGeom>
        </p:spPr>
      </p:pic>
      <p:pic>
        <p:nvPicPr>
          <p:cNvPr id="6" name="Picture 5" descr="A cell phone with a screen on&#10;&#10;Description automatically generated">
            <a:extLst>
              <a:ext uri="{FF2B5EF4-FFF2-40B4-BE49-F238E27FC236}">
                <a16:creationId xmlns:a16="http://schemas.microsoft.com/office/drawing/2014/main" id="{3E83DE0F-026B-69F9-A6BD-53C23BD670D8}"/>
              </a:ext>
            </a:extLst>
          </p:cNvPr>
          <p:cNvPicPr>
            <a:picLocks noChangeAspect="1"/>
          </p:cNvPicPr>
          <p:nvPr/>
        </p:nvPicPr>
        <p:blipFill rotWithShape="1">
          <a:blip r:embed="rId8">
            <a:extLst>
              <a:ext uri="{28A0092B-C50C-407E-A947-70E740481C1C}">
                <a14:useLocalDpi xmlns:a14="http://schemas.microsoft.com/office/drawing/2010/main" val="0"/>
              </a:ext>
            </a:extLst>
          </a:blip>
          <a:srcRect l="33451" t="9647" r="22171"/>
          <a:stretch/>
        </p:blipFill>
        <p:spPr>
          <a:xfrm>
            <a:off x="7260105" y="1418896"/>
            <a:ext cx="4015794" cy="6132111"/>
          </a:xfrm>
          <a:prstGeom prst="rect">
            <a:avLst/>
          </a:prstGeom>
        </p:spPr>
      </p:pic>
    </p:spTree>
    <p:extLst>
      <p:ext uri="{BB962C8B-B14F-4D97-AF65-F5344CB8AC3E}">
        <p14:creationId xmlns:p14="http://schemas.microsoft.com/office/powerpoint/2010/main" val="51923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a:extLst>
              <a:ext uri="{FF2B5EF4-FFF2-40B4-BE49-F238E27FC236}">
                <a16:creationId xmlns:a16="http://schemas.microsoft.com/office/drawing/2014/main" id="{8FD5FA8F-E3AB-354A-B3F8-540CC81A149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120988" y="0"/>
            <a:ext cx="5071012" cy="6858000"/>
          </a:xfrm>
          <a:prstGeom prst="rect">
            <a:avLst/>
          </a:prstGeom>
        </p:spPr>
      </p:pic>
      <p:sp>
        <p:nvSpPr>
          <p:cNvPr id="75" name="Rectangle 74"/>
          <p:cNvSpPr/>
          <p:nvPr/>
        </p:nvSpPr>
        <p:spPr>
          <a:xfrm>
            <a:off x="7113588" y="0"/>
            <a:ext cx="5078412"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3C128AD-5960-121C-D912-2B9CE713C2DF}"/>
              </a:ext>
            </a:extLst>
          </p:cNvPr>
          <p:cNvPicPr>
            <a:picLocks noChangeAspect="1"/>
          </p:cNvPicPr>
          <p:nvPr/>
        </p:nvPicPr>
        <p:blipFill rotWithShape="1">
          <a:blip r:embed="rId4">
            <a:extLst>
              <a:ext uri="{28A0092B-C50C-407E-A947-70E740481C1C}">
                <a14:useLocalDpi xmlns:a14="http://schemas.microsoft.com/office/drawing/2010/main" val="0"/>
              </a:ext>
            </a:extLst>
          </a:blip>
          <a:srcRect r="11501"/>
          <a:stretch/>
        </p:blipFill>
        <p:spPr>
          <a:xfrm>
            <a:off x="4417314" y="2106765"/>
            <a:ext cx="7774686" cy="4752753"/>
          </a:xfrm>
          <a:prstGeom prst="rect">
            <a:avLst/>
          </a:prstGeom>
        </p:spPr>
      </p:pic>
      <p:sp>
        <p:nvSpPr>
          <p:cNvPr id="89" name="TextBox 88">
            <a:extLst>
              <a:ext uri="{FF2B5EF4-FFF2-40B4-BE49-F238E27FC236}">
                <a16:creationId xmlns:a16="http://schemas.microsoft.com/office/drawing/2014/main" id="{A4E2917E-83E9-774F-9A04-7FBD0552138F}"/>
              </a:ext>
            </a:extLst>
          </p:cNvPr>
          <p:cNvSpPr txBox="1"/>
          <p:nvPr/>
        </p:nvSpPr>
        <p:spPr>
          <a:xfrm>
            <a:off x="9090991" y="205569"/>
            <a:ext cx="2907504" cy="341632"/>
          </a:xfrm>
          <a:prstGeom prst="rect">
            <a:avLst/>
          </a:prstGeom>
          <a:noFill/>
        </p:spPr>
        <p:txBody>
          <a:bodyPr wrap="square" rtlCol="0">
            <a:spAutoFit/>
          </a:bodyPr>
          <a:lstStyle/>
          <a:p>
            <a:pPr algn="r">
              <a:lnSpc>
                <a:spcPct val="90000"/>
              </a:lnSpc>
            </a:pPr>
            <a:r>
              <a:rPr lang="en-GB" dirty="0">
                <a:solidFill>
                  <a:schemeClr val="bg1">
                    <a:lumMod val="95000"/>
                  </a:schemeClr>
                </a:solidFill>
                <a:latin typeface="+mj-lt"/>
              </a:rPr>
              <a:t>Find Time</a:t>
            </a:r>
          </a:p>
        </p:txBody>
      </p:sp>
      <p:cxnSp>
        <p:nvCxnSpPr>
          <p:cNvPr id="91" name="Straight Connector 90">
            <a:extLst>
              <a:ext uri="{FF2B5EF4-FFF2-40B4-BE49-F238E27FC236}">
                <a16:creationId xmlns:a16="http://schemas.microsoft.com/office/drawing/2014/main" id="{C1212962-49B5-ED46-AFB4-972EE2546D47}"/>
              </a:ext>
            </a:extLst>
          </p:cNvPr>
          <p:cNvCxnSpPr>
            <a:cxnSpLocks/>
          </p:cNvCxnSpPr>
          <p:nvPr/>
        </p:nvCxnSpPr>
        <p:spPr>
          <a:xfrm flipH="1">
            <a:off x="11293448" y="544163"/>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B57DC893-C8C8-0FF9-2FA9-95D70819DA1A}"/>
              </a:ext>
            </a:extLst>
          </p:cNvPr>
          <p:cNvSpPr txBox="1">
            <a:spLocks/>
          </p:cNvSpPr>
          <p:nvPr/>
        </p:nvSpPr>
        <p:spPr>
          <a:xfrm>
            <a:off x="432072" y="1779122"/>
            <a:ext cx="3844849" cy="3623236"/>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r>
              <a:rPr lang="en-GB" sz="1600" dirty="0"/>
              <a:t>Significantly reduce the time used to decide upon a common time slot for a meeting by polling the intended participants. Poll both internally or poll mixed groups which include external participants.</a:t>
            </a:r>
          </a:p>
          <a:p>
            <a:endParaRPr lang="en-GB" dirty="0"/>
          </a:p>
          <a:p>
            <a:r>
              <a:rPr lang="en-GB" sz="1600" dirty="0"/>
              <a:t>Increase your probability of success for each proposed time slot by enriching the poll with the current calendar information for internal OnTime users.</a:t>
            </a:r>
          </a:p>
        </p:txBody>
      </p:sp>
      <p:pic>
        <p:nvPicPr>
          <p:cNvPr id="4" name="Picture 3" descr="Logo&#10;&#10;Description automatically generated">
            <a:extLst>
              <a:ext uri="{FF2B5EF4-FFF2-40B4-BE49-F238E27FC236}">
                <a16:creationId xmlns:a16="http://schemas.microsoft.com/office/drawing/2014/main" id="{B42821D7-7761-9917-F2B1-E61C77F910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sp>
        <p:nvSpPr>
          <p:cNvPr id="5" name="TextBox 4">
            <a:extLst>
              <a:ext uri="{FF2B5EF4-FFF2-40B4-BE49-F238E27FC236}">
                <a16:creationId xmlns:a16="http://schemas.microsoft.com/office/drawing/2014/main" id="{B2222135-EDDD-BA84-F944-23C4E367D4FF}"/>
              </a:ext>
            </a:extLst>
          </p:cNvPr>
          <p:cNvSpPr txBox="1"/>
          <p:nvPr/>
        </p:nvSpPr>
        <p:spPr>
          <a:xfrm>
            <a:off x="259829" y="328695"/>
            <a:ext cx="7179124" cy="590931"/>
          </a:xfrm>
          <a:prstGeom prst="rect">
            <a:avLst/>
          </a:prstGeom>
          <a:noFill/>
        </p:spPr>
        <p:txBody>
          <a:bodyPr wrap="square" rtlCol="0">
            <a:spAutoFit/>
          </a:bodyPr>
          <a:lstStyle/>
          <a:p>
            <a:pPr>
              <a:lnSpc>
                <a:spcPct val="90000"/>
              </a:lnSpc>
            </a:pPr>
            <a:r>
              <a:rPr lang="en-GB" sz="3600" dirty="0">
                <a:solidFill>
                  <a:schemeClr val="tx2"/>
                </a:solidFill>
              </a:rPr>
              <a:t>Streamline Scheduling by Polling</a:t>
            </a:r>
          </a:p>
        </p:txBody>
      </p:sp>
      <p:pic>
        <p:nvPicPr>
          <p:cNvPr id="7" name="Picture 6" descr="A screenshot of a calendar&#10;&#10;Description automatically generated">
            <a:extLst>
              <a:ext uri="{FF2B5EF4-FFF2-40B4-BE49-F238E27FC236}">
                <a16:creationId xmlns:a16="http://schemas.microsoft.com/office/drawing/2014/main" id="{7D366FE9-975C-9155-9D78-45AC50D4803C}"/>
              </a:ext>
            </a:extLst>
          </p:cNvPr>
          <p:cNvPicPr>
            <a:picLocks noChangeAspect="1"/>
          </p:cNvPicPr>
          <p:nvPr/>
        </p:nvPicPr>
        <p:blipFill rotWithShape="1">
          <a:blip r:embed="rId6">
            <a:extLst>
              <a:ext uri="{28A0092B-C50C-407E-A947-70E740481C1C}">
                <a14:useLocalDpi xmlns:a14="http://schemas.microsoft.com/office/drawing/2010/main" val="0"/>
              </a:ext>
            </a:extLst>
          </a:blip>
          <a:srcRect t="10680" b="6396"/>
          <a:stretch/>
        </p:blipFill>
        <p:spPr>
          <a:xfrm>
            <a:off x="7011343" y="3125713"/>
            <a:ext cx="2079648" cy="3732287"/>
          </a:xfrm>
          <a:prstGeom prst="rect">
            <a:avLst/>
          </a:prstGeom>
        </p:spPr>
      </p:pic>
      <p:pic>
        <p:nvPicPr>
          <p:cNvPr id="9" name="Picture 8" descr="A screenshot of a calendar&#10;&#10;Description automatically generated">
            <a:extLst>
              <a:ext uri="{FF2B5EF4-FFF2-40B4-BE49-F238E27FC236}">
                <a16:creationId xmlns:a16="http://schemas.microsoft.com/office/drawing/2014/main" id="{A43516C4-89ED-CF92-7666-259DF9110788}"/>
              </a:ext>
            </a:extLst>
          </p:cNvPr>
          <p:cNvPicPr>
            <a:picLocks noChangeAspect="1"/>
          </p:cNvPicPr>
          <p:nvPr/>
        </p:nvPicPr>
        <p:blipFill rotWithShape="1">
          <a:blip r:embed="rId7">
            <a:extLst>
              <a:ext uri="{28A0092B-C50C-407E-A947-70E740481C1C}">
                <a14:useLocalDpi xmlns:a14="http://schemas.microsoft.com/office/drawing/2010/main" val="0"/>
              </a:ext>
            </a:extLst>
          </a:blip>
          <a:srcRect t="11429" b="5647"/>
          <a:stretch/>
        </p:blipFill>
        <p:spPr>
          <a:xfrm>
            <a:off x="4540020" y="3125713"/>
            <a:ext cx="2079648" cy="3732289"/>
          </a:xfrm>
          <a:prstGeom prst="rect">
            <a:avLst/>
          </a:prstGeom>
        </p:spPr>
      </p:pic>
      <p:pic>
        <p:nvPicPr>
          <p:cNvPr id="12" name="Picture 11">
            <a:extLst>
              <a:ext uri="{FF2B5EF4-FFF2-40B4-BE49-F238E27FC236}">
                <a16:creationId xmlns:a16="http://schemas.microsoft.com/office/drawing/2014/main" id="{9A439C23-542C-70E5-2ED5-8675BD32F160}"/>
              </a:ext>
            </a:extLst>
          </p:cNvPr>
          <p:cNvPicPr>
            <a:picLocks noChangeAspect="1"/>
          </p:cNvPicPr>
          <p:nvPr/>
        </p:nvPicPr>
        <p:blipFill rotWithShape="1">
          <a:blip r:embed="rId8">
            <a:extLst>
              <a:ext uri="{28A0092B-C50C-407E-A947-70E740481C1C}">
                <a14:useLocalDpi xmlns:a14="http://schemas.microsoft.com/office/drawing/2010/main" val="0"/>
              </a:ext>
            </a:extLst>
          </a:blip>
          <a:srcRect l="11388" t="6159" r="48605" b="2590"/>
          <a:stretch/>
        </p:blipFill>
        <p:spPr>
          <a:xfrm>
            <a:off x="9354089" y="2801907"/>
            <a:ext cx="2845311" cy="4056093"/>
          </a:xfrm>
          <a:prstGeom prst="rect">
            <a:avLst/>
          </a:prstGeom>
        </p:spPr>
      </p:pic>
    </p:spTree>
    <p:extLst>
      <p:ext uri="{BB962C8B-B14F-4D97-AF65-F5344CB8AC3E}">
        <p14:creationId xmlns:p14="http://schemas.microsoft.com/office/powerpoint/2010/main" val="282397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6B1ABE-0CD0-D743-B62E-56A0BE8948F2}"/>
              </a:ext>
            </a:extLst>
          </p:cNvPr>
          <p:cNvSpPr txBox="1"/>
          <p:nvPr/>
        </p:nvSpPr>
        <p:spPr>
          <a:xfrm>
            <a:off x="1679509" y="567612"/>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EB416755-2068-938A-5F33-043B7F18E63F}"/>
              </a:ext>
            </a:extLst>
          </p:cNvPr>
          <p:cNvSpPr txBox="1"/>
          <p:nvPr/>
        </p:nvSpPr>
        <p:spPr>
          <a:xfrm>
            <a:off x="4789714" y="1539551"/>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DA1C5C31-08A7-6488-4FBA-C937D5B22736}"/>
                  </a:ext>
                </a:extLst>
              </p14:cNvPr>
              <p14:cNvContentPartPr/>
              <p14:nvPr/>
            </p14:nvContentPartPr>
            <p14:xfrm>
              <a:off x="373224" y="2068285"/>
              <a:ext cx="7775" cy="7775"/>
            </p14:xfrm>
          </p:contentPart>
        </mc:Choice>
        <mc:Fallback xmlns="">
          <p:pic>
            <p:nvPicPr>
              <p:cNvPr id="9" name="Ink 8">
                <a:extLst>
                  <a:ext uri="{FF2B5EF4-FFF2-40B4-BE49-F238E27FC236}">
                    <a16:creationId xmlns:a16="http://schemas.microsoft.com/office/drawing/2014/main" id="{DA1C5C31-08A7-6488-4FBA-C937D5B22736}"/>
                  </a:ext>
                </a:extLst>
              </p:cNvPr>
              <p:cNvPicPr/>
              <p:nvPr/>
            </p:nvPicPr>
            <p:blipFill>
              <a:blip r:embed="rId4"/>
              <a:stretch>
                <a:fillRect/>
              </a:stretch>
            </p:blipFill>
            <p:spPr>
              <a:xfrm>
                <a:off x="-15526" y="1679535"/>
                <a:ext cx="777500" cy="777500"/>
              </a:xfrm>
              <a:prstGeom prst="rect">
                <a:avLst/>
              </a:prstGeom>
            </p:spPr>
          </p:pic>
        </mc:Fallback>
      </mc:AlternateContent>
      <p:sp>
        <p:nvSpPr>
          <p:cNvPr id="15" name="TextBox 14">
            <a:extLst>
              <a:ext uri="{FF2B5EF4-FFF2-40B4-BE49-F238E27FC236}">
                <a16:creationId xmlns:a16="http://schemas.microsoft.com/office/drawing/2014/main" id="{9D8F4505-2C8C-2E43-7C47-CC904D83D55B}"/>
              </a:ext>
            </a:extLst>
          </p:cNvPr>
          <p:cNvSpPr txBox="1"/>
          <p:nvPr/>
        </p:nvSpPr>
        <p:spPr>
          <a:xfrm>
            <a:off x="2698102" y="3452326"/>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FB13DB90-7DB3-E29C-F352-0DA907EC3741}"/>
                  </a:ext>
                </a:extLst>
              </p14:cNvPr>
              <p14:cNvContentPartPr/>
              <p14:nvPr/>
            </p14:nvContentPartPr>
            <p14:xfrm>
              <a:off x="3296816" y="2900265"/>
              <a:ext cx="7775" cy="7775"/>
            </p14:xfrm>
          </p:contentPart>
        </mc:Choice>
        <mc:Fallback xmlns="">
          <p:pic>
            <p:nvPicPr>
              <p:cNvPr id="16" name="Ink 15">
                <a:extLst>
                  <a:ext uri="{FF2B5EF4-FFF2-40B4-BE49-F238E27FC236}">
                    <a16:creationId xmlns:a16="http://schemas.microsoft.com/office/drawing/2014/main" id="{FB13DB90-7DB3-E29C-F352-0DA907EC3741}"/>
                  </a:ext>
                </a:extLst>
              </p:cNvPr>
              <p:cNvPicPr/>
              <p:nvPr/>
            </p:nvPicPr>
            <p:blipFill>
              <a:blip r:embed="rId4"/>
              <a:stretch>
                <a:fillRect/>
              </a:stretch>
            </p:blipFill>
            <p:spPr>
              <a:xfrm>
                <a:off x="2908066" y="2511515"/>
                <a:ext cx="777500" cy="777500"/>
              </a:xfrm>
              <a:prstGeom prst="rect">
                <a:avLst/>
              </a:prstGeom>
            </p:spPr>
          </p:pic>
        </mc:Fallback>
      </mc:AlternateContent>
      <p:sp>
        <p:nvSpPr>
          <p:cNvPr id="12" name="Rectangle 11">
            <a:extLst>
              <a:ext uri="{FF2B5EF4-FFF2-40B4-BE49-F238E27FC236}">
                <a16:creationId xmlns:a16="http://schemas.microsoft.com/office/drawing/2014/main" id="{88310435-82D6-BCB6-A81C-7965B9433524}"/>
              </a:ext>
            </a:extLst>
          </p:cNvPr>
          <p:cNvSpPr/>
          <p:nvPr/>
        </p:nvSpPr>
        <p:spPr>
          <a:xfrm>
            <a:off x="6909683" y="0"/>
            <a:ext cx="5282317" cy="6858000"/>
          </a:xfrm>
          <a:prstGeom prst="rect">
            <a:avLst/>
          </a:prstGeom>
          <a:solidFill>
            <a:schemeClr val="accent1">
              <a:alpha val="9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2" name="TextBox 21">
            <a:extLst>
              <a:ext uri="{FF2B5EF4-FFF2-40B4-BE49-F238E27FC236}">
                <a16:creationId xmlns:a16="http://schemas.microsoft.com/office/drawing/2014/main" id="{455BCF70-6252-5F33-D093-3E802B4B5A70}"/>
              </a:ext>
            </a:extLst>
          </p:cNvPr>
          <p:cNvSpPr txBox="1"/>
          <p:nvPr/>
        </p:nvSpPr>
        <p:spPr>
          <a:xfrm>
            <a:off x="9638601" y="174346"/>
            <a:ext cx="2454704" cy="341632"/>
          </a:xfrm>
          <a:prstGeom prst="rect">
            <a:avLst/>
          </a:prstGeom>
          <a:noFill/>
        </p:spPr>
        <p:txBody>
          <a:bodyPr wrap="square">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lumMod val="95000"/>
                  </a:prstClr>
                </a:solidFill>
                <a:effectLst/>
                <a:uLnTx/>
                <a:uFillTx/>
                <a:latin typeface="Open Sans Light"/>
                <a:ea typeface="+mn-ea"/>
                <a:cs typeface="+mn-cs"/>
              </a:rPr>
              <a:t>Find Time</a:t>
            </a:r>
          </a:p>
        </p:txBody>
      </p:sp>
      <p:sp>
        <p:nvSpPr>
          <p:cNvPr id="7" name="TextBox 6">
            <a:extLst>
              <a:ext uri="{FF2B5EF4-FFF2-40B4-BE49-F238E27FC236}">
                <a16:creationId xmlns:a16="http://schemas.microsoft.com/office/drawing/2014/main" id="{CFB6C40D-90CE-43E8-CD2A-EFF82E743FC2}"/>
              </a:ext>
            </a:extLst>
          </p:cNvPr>
          <p:cNvSpPr txBox="1"/>
          <p:nvPr/>
        </p:nvSpPr>
        <p:spPr>
          <a:xfrm>
            <a:off x="445336" y="1811339"/>
            <a:ext cx="5702960" cy="2800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Tired of wasting hours coordinating conflicting meetings and dealing with endless back-and-forth messages?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With Share My Time, You Can give external parties access to your calendar, Allowing Them to seamlessly view and book Meetings without revealing your actual schedule, but only your availability. </a:t>
            </a:r>
            <a:endParaRPr kumimoji="0" lang="en-DK"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K"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It is a</a:t>
            </a:r>
            <a:r>
              <a:rPr kumimoji="0" lang="en-DK"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vailable for all registred OnTime users, but with different features depending on your OnTime commitment.</a:t>
            </a:r>
          </a:p>
        </p:txBody>
      </p:sp>
      <p:pic>
        <p:nvPicPr>
          <p:cNvPr id="21" name="Picture 20" descr="A computer screen with a person's face on it&#10;&#10;Description automatically generated">
            <a:extLst>
              <a:ext uri="{FF2B5EF4-FFF2-40B4-BE49-F238E27FC236}">
                <a16:creationId xmlns:a16="http://schemas.microsoft.com/office/drawing/2014/main" id="{D07D42AE-530A-268A-FA14-9D262F2D6F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6698" y="301370"/>
            <a:ext cx="3187700" cy="2146300"/>
          </a:xfrm>
          <a:prstGeom prst="rect">
            <a:avLst/>
          </a:prstGeom>
          <a:effectLst>
            <a:outerShdw blurRad="50800" dist="50800" dir="5400000" algn="ctr" rotWithShape="0">
              <a:srgbClr val="000000">
                <a:alpha val="0"/>
              </a:srgbClr>
            </a:outerShdw>
          </a:effectLst>
        </p:spPr>
      </p:pic>
      <p:pic>
        <p:nvPicPr>
          <p:cNvPr id="24" name="Picture 23" descr="A screenshot of a calendar&#10;&#10;Description automatically generated">
            <a:extLst>
              <a:ext uri="{FF2B5EF4-FFF2-40B4-BE49-F238E27FC236}">
                <a16:creationId xmlns:a16="http://schemas.microsoft.com/office/drawing/2014/main" id="{862F7FD9-7320-42B5-F15C-649AE3DE5A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8305" y="2367513"/>
            <a:ext cx="3175000" cy="2146300"/>
          </a:xfrm>
          <a:prstGeom prst="rect">
            <a:avLst/>
          </a:prstGeom>
          <a:effectLst>
            <a:outerShdw blurRad="50800" dist="50800" dir="5400000" algn="ctr" rotWithShape="0">
              <a:srgbClr val="000000">
                <a:alpha val="0"/>
              </a:srgbClr>
            </a:outerShdw>
          </a:effectLst>
        </p:spPr>
      </p:pic>
      <p:pic>
        <p:nvPicPr>
          <p:cNvPr id="26" name="Picture 25" descr="A screenshot of a computer&#10;&#10;Description automatically generated">
            <a:extLst>
              <a:ext uri="{FF2B5EF4-FFF2-40B4-BE49-F238E27FC236}">
                <a16:creationId xmlns:a16="http://schemas.microsoft.com/office/drawing/2014/main" id="{2DDF94E7-2385-0EC1-FA7F-208031546C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6698" y="4571100"/>
            <a:ext cx="3365500" cy="2146300"/>
          </a:xfrm>
          <a:prstGeom prst="rect">
            <a:avLst/>
          </a:prstGeom>
          <a:effectLst>
            <a:outerShdw blurRad="50800" dist="50800" dir="5400000" algn="ctr" rotWithShape="0">
              <a:srgbClr val="000000">
                <a:alpha val="0"/>
              </a:srgbClr>
            </a:outerShdw>
          </a:effectLst>
        </p:spPr>
      </p:pic>
      <p:pic>
        <p:nvPicPr>
          <p:cNvPr id="27" name="Picture 26" descr="Logo&#10;&#10;Description automatically generated">
            <a:extLst>
              <a:ext uri="{FF2B5EF4-FFF2-40B4-BE49-F238E27FC236}">
                <a16:creationId xmlns:a16="http://schemas.microsoft.com/office/drawing/2014/main" id="{06516989-D07D-6F6D-19F9-5809AD953D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cxnSp>
        <p:nvCxnSpPr>
          <p:cNvPr id="28" name="Straight Connector 27">
            <a:extLst>
              <a:ext uri="{FF2B5EF4-FFF2-40B4-BE49-F238E27FC236}">
                <a16:creationId xmlns:a16="http://schemas.microsoft.com/office/drawing/2014/main" id="{6FF5525D-F354-60C1-9185-CBF914B099F5}"/>
              </a:ext>
            </a:extLst>
          </p:cNvPr>
          <p:cNvCxnSpPr>
            <a:cxnSpLocks/>
          </p:cNvCxnSpPr>
          <p:nvPr/>
        </p:nvCxnSpPr>
        <p:spPr>
          <a:xfrm flipH="1">
            <a:off x="11408480" y="518444"/>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34" name="Picture 33" descr="A screenshot of a computer&#10;&#10;Description automatically generated">
            <a:extLst>
              <a:ext uri="{FF2B5EF4-FFF2-40B4-BE49-F238E27FC236}">
                <a16:creationId xmlns:a16="http://schemas.microsoft.com/office/drawing/2014/main" id="{CF9F60DF-F1EB-232D-2191-F661E122B752}"/>
              </a:ext>
            </a:extLst>
          </p:cNvPr>
          <p:cNvPicPr>
            <a:picLocks noChangeAspect="1"/>
          </p:cNvPicPr>
          <p:nvPr/>
        </p:nvPicPr>
        <p:blipFill rotWithShape="1">
          <a:blip r:embed="rId10">
            <a:extLst>
              <a:ext uri="{28A0092B-C50C-407E-A947-70E740481C1C}">
                <a14:useLocalDpi xmlns:a14="http://schemas.microsoft.com/office/drawing/2010/main" val="0"/>
              </a:ext>
            </a:extLst>
          </a:blip>
          <a:srcRect l="55356" t="17231" r="28178" b="61513"/>
          <a:stretch/>
        </p:blipFill>
        <p:spPr>
          <a:xfrm rot="16501805">
            <a:off x="6190842" y="1732354"/>
            <a:ext cx="3183980" cy="2311974"/>
          </a:xfrm>
          <a:prstGeom prst="rect">
            <a:avLst/>
          </a:prstGeom>
        </p:spPr>
      </p:pic>
      <p:sp>
        <p:nvSpPr>
          <p:cNvPr id="5" name="TextBox 4">
            <a:extLst>
              <a:ext uri="{FF2B5EF4-FFF2-40B4-BE49-F238E27FC236}">
                <a16:creationId xmlns:a16="http://schemas.microsoft.com/office/drawing/2014/main" id="{72D38B4F-AACF-EB1F-B837-4BC19207E4A4}"/>
              </a:ext>
            </a:extLst>
          </p:cNvPr>
          <p:cNvSpPr txBox="1"/>
          <p:nvPr/>
        </p:nvSpPr>
        <p:spPr>
          <a:xfrm>
            <a:off x="301665" y="336421"/>
            <a:ext cx="6101886" cy="10895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D555B"/>
                </a:solidFill>
                <a:effectLst/>
                <a:uLnTx/>
                <a:uFillTx/>
                <a:latin typeface="Open Sans"/>
                <a:ea typeface="+mn-ea"/>
                <a:cs typeface="+mn-cs"/>
              </a:rPr>
              <a:t>Effortless Scheduling with Calendar Sharing</a:t>
            </a:r>
          </a:p>
        </p:txBody>
      </p:sp>
      <p:pic>
        <p:nvPicPr>
          <p:cNvPr id="8" name="Picture 7" descr="A screenshot of a computer&#10;&#10;Description automatically generated">
            <a:extLst>
              <a:ext uri="{FF2B5EF4-FFF2-40B4-BE49-F238E27FC236}">
                <a16:creationId xmlns:a16="http://schemas.microsoft.com/office/drawing/2014/main" id="{CFA88DCC-5D02-0B7E-253C-B8E7BB7CF89B}"/>
              </a:ext>
            </a:extLst>
          </p:cNvPr>
          <p:cNvPicPr>
            <a:picLocks noChangeAspect="1"/>
          </p:cNvPicPr>
          <p:nvPr/>
        </p:nvPicPr>
        <p:blipFill rotWithShape="1">
          <a:blip r:embed="rId10">
            <a:extLst>
              <a:ext uri="{28A0092B-C50C-407E-A947-70E740481C1C}">
                <a14:useLocalDpi xmlns:a14="http://schemas.microsoft.com/office/drawing/2010/main" val="0"/>
              </a:ext>
            </a:extLst>
          </a:blip>
          <a:srcRect l="55356" t="17231" r="34894" b="61513"/>
          <a:stretch/>
        </p:blipFill>
        <p:spPr>
          <a:xfrm>
            <a:off x="10294785" y="-12646"/>
            <a:ext cx="1885410" cy="2311974"/>
          </a:xfrm>
          <a:prstGeom prst="rect">
            <a:avLst/>
          </a:prstGeom>
        </p:spPr>
      </p:pic>
    </p:spTree>
    <p:extLst>
      <p:ext uri="{BB962C8B-B14F-4D97-AF65-F5344CB8AC3E}">
        <p14:creationId xmlns:p14="http://schemas.microsoft.com/office/powerpoint/2010/main" val="254659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nference room with a screen on the wall&#10;&#10;Description automatically generated">
            <a:extLst>
              <a:ext uri="{FF2B5EF4-FFF2-40B4-BE49-F238E27FC236}">
                <a16:creationId xmlns:a16="http://schemas.microsoft.com/office/drawing/2014/main" id="{F235419E-B8BC-E9AF-082C-C025357172EA}"/>
              </a:ext>
            </a:extLst>
          </p:cNvPr>
          <p:cNvPicPr>
            <a:picLocks noChangeAspect="1"/>
          </p:cNvPicPr>
          <p:nvPr/>
        </p:nvPicPr>
        <p:blipFill rotWithShape="1">
          <a:blip r:embed="rId3">
            <a:extLst>
              <a:ext uri="{28A0092B-C50C-407E-A947-70E740481C1C}">
                <a14:useLocalDpi xmlns:a14="http://schemas.microsoft.com/office/drawing/2010/main" val="0"/>
              </a:ext>
            </a:extLst>
          </a:blip>
          <a:srcRect r="14743"/>
          <a:stretch/>
        </p:blipFill>
        <p:spPr>
          <a:xfrm>
            <a:off x="-13569" y="0"/>
            <a:ext cx="8770389" cy="6858000"/>
          </a:xfrm>
          <a:prstGeom prst="rect">
            <a:avLst/>
          </a:prstGeom>
        </p:spPr>
      </p:pic>
      <p:sp>
        <p:nvSpPr>
          <p:cNvPr id="22" name="TextBox 21">
            <a:extLst>
              <a:ext uri="{FF2B5EF4-FFF2-40B4-BE49-F238E27FC236}">
                <a16:creationId xmlns:a16="http://schemas.microsoft.com/office/drawing/2014/main" id="{22E738F6-43C0-8E4F-A3C5-E41CE38E706D}"/>
              </a:ext>
            </a:extLst>
          </p:cNvPr>
          <p:cNvSpPr txBox="1"/>
          <p:nvPr/>
        </p:nvSpPr>
        <p:spPr>
          <a:xfrm>
            <a:off x="216696" y="267968"/>
            <a:ext cx="2907504" cy="341632"/>
          </a:xfrm>
          <a:prstGeom prst="rect">
            <a:avLst/>
          </a:prstGeom>
          <a:noFill/>
        </p:spPr>
        <p:txBody>
          <a:bodyPr wrap="square" rtlCol="0">
            <a:spAutoFit/>
          </a:bodyPr>
          <a:lstStyle/>
          <a:p>
            <a:pPr>
              <a:lnSpc>
                <a:spcPct val="90000"/>
              </a:lnSpc>
            </a:pPr>
            <a:r>
              <a:rPr lang="en-GB" dirty="0">
                <a:solidFill>
                  <a:schemeClr val="tx1">
                    <a:lumMod val="75000"/>
                    <a:lumOff val="25000"/>
                  </a:schemeClr>
                </a:solidFill>
                <a:latin typeface="+mj-lt"/>
              </a:rPr>
              <a:t>Room Display</a:t>
            </a:r>
          </a:p>
        </p:txBody>
      </p:sp>
      <p:cxnSp>
        <p:nvCxnSpPr>
          <p:cNvPr id="24" name="Straight Connector 23">
            <a:extLst>
              <a:ext uri="{FF2B5EF4-FFF2-40B4-BE49-F238E27FC236}">
                <a16:creationId xmlns:a16="http://schemas.microsoft.com/office/drawing/2014/main" id="{485BE0E3-8BFC-D946-8CBE-97C08C9C9527}"/>
              </a:ext>
            </a:extLst>
          </p:cNvPr>
          <p:cNvCxnSpPr>
            <a:cxnSpLocks/>
          </p:cNvCxnSpPr>
          <p:nvPr/>
        </p:nvCxnSpPr>
        <p:spPr>
          <a:xfrm flipH="1">
            <a:off x="337213" y="593901"/>
            <a:ext cx="599911"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Logo&#10;&#10;Description automatically generated">
            <a:extLst>
              <a:ext uri="{FF2B5EF4-FFF2-40B4-BE49-F238E27FC236}">
                <a16:creationId xmlns:a16="http://schemas.microsoft.com/office/drawing/2014/main" id="{4074E318-3A6C-C679-4ED4-645B27717F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pic>
        <p:nvPicPr>
          <p:cNvPr id="5" name="Picture 4" descr="A screen shot of a video conference&#10;&#10;Description automatically generated">
            <a:extLst>
              <a:ext uri="{FF2B5EF4-FFF2-40B4-BE49-F238E27FC236}">
                <a16:creationId xmlns:a16="http://schemas.microsoft.com/office/drawing/2014/main" id="{884C1595-EA98-A61A-3CA6-AE618C518D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986" y="3329796"/>
            <a:ext cx="4377465" cy="3356661"/>
          </a:xfrm>
          <a:prstGeom prst="rect">
            <a:avLst/>
          </a:prstGeom>
        </p:spPr>
      </p:pic>
      <p:sp>
        <p:nvSpPr>
          <p:cNvPr id="8" name="Rectangle 7">
            <a:extLst>
              <a:ext uri="{FF2B5EF4-FFF2-40B4-BE49-F238E27FC236}">
                <a16:creationId xmlns:a16="http://schemas.microsoft.com/office/drawing/2014/main" id="{2CCA6875-4FDC-A7ED-291B-95A462FBB9AC}"/>
              </a:ext>
            </a:extLst>
          </p:cNvPr>
          <p:cNvSpPr/>
          <p:nvPr/>
        </p:nvSpPr>
        <p:spPr>
          <a:xfrm>
            <a:off x="6835706" y="1"/>
            <a:ext cx="1921114" cy="6857999"/>
          </a:xfrm>
          <a:prstGeom prst="rect">
            <a:avLst/>
          </a:prstGeom>
          <a:gradFill>
            <a:gsLst>
              <a:gs pos="0">
                <a:schemeClr val="bg1">
                  <a:alpha val="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6" name="TextBox 25">
            <a:extLst>
              <a:ext uri="{FF2B5EF4-FFF2-40B4-BE49-F238E27FC236}">
                <a16:creationId xmlns:a16="http://schemas.microsoft.com/office/drawing/2014/main" id="{3CD8176C-4B73-6A72-55A3-13BE485564EB}"/>
              </a:ext>
            </a:extLst>
          </p:cNvPr>
          <p:cNvSpPr txBox="1"/>
          <p:nvPr/>
        </p:nvSpPr>
        <p:spPr>
          <a:xfrm>
            <a:off x="1716083" y="365970"/>
            <a:ext cx="10002243" cy="923330"/>
          </a:xfrm>
          <a:prstGeom prst="rect">
            <a:avLst/>
          </a:prstGeom>
          <a:noFill/>
        </p:spPr>
        <p:txBody>
          <a:bodyPr wrap="square" rtlCol="0">
            <a:spAutoFit/>
          </a:bodyPr>
          <a:lstStyle/>
          <a:p>
            <a:pPr algn="r">
              <a:lnSpc>
                <a:spcPct val="90000"/>
              </a:lnSpc>
            </a:pPr>
            <a:r>
              <a:rPr lang="en-GB" sz="3600" dirty="0">
                <a:solidFill>
                  <a:schemeClr val="tx2"/>
                </a:solidFill>
              </a:rPr>
              <a:t>Increase Utilisation Rates</a:t>
            </a:r>
          </a:p>
          <a:p>
            <a:pPr algn="r">
              <a:lnSpc>
                <a:spcPct val="90000"/>
              </a:lnSpc>
            </a:pPr>
            <a:r>
              <a:rPr lang="en-GB" sz="2400" dirty="0">
                <a:solidFill>
                  <a:schemeClr val="tx2"/>
                </a:solidFill>
              </a:rPr>
              <a:t>of Your Rooms!</a:t>
            </a:r>
          </a:p>
        </p:txBody>
      </p:sp>
      <p:sp>
        <p:nvSpPr>
          <p:cNvPr id="19" name="Title 1">
            <a:extLst>
              <a:ext uri="{FF2B5EF4-FFF2-40B4-BE49-F238E27FC236}">
                <a16:creationId xmlns:a16="http://schemas.microsoft.com/office/drawing/2014/main" id="{B8F56BE5-2725-F1A1-D02F-883F97F5A0CE}"/>
              </a:ext>
            </a:extLst>
          </p:cNvPr>
          <p:cNvSpPr txBox="1">
            <a:spLocks/>
          </p:cNvSpPr>
          <p:nvPr/>
        </p:nvSpPr>
        <p:spPr>
          <a:xfrm>
            <a:off x="8878499" y="2000105"/>
            <a:ext cx="3021401" cy="2994859"/>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r>
              <a:rPr lang="en-GB" sz="1400" dirty="0"/>
              <a:t>Room Display offers a convenient solution to seamlessly manage meeting rooms and conference areas.</a:t>
            </a:r>
          </a:p>
          <a:p>
            <a:r>
              <a:rPr lang="en-GB" sz="1400" dirty="0"/>
              <a:t>With Room Display, you can effortlessly cross-check, book, and monitor the availability of meeting spaces, whether you’re using your OnTime client or directly interacting with the display itself.</a:t>
            </a:r>
          </a:p>
        </p:txBody>
      </p:sp>
    </p:spTree>
    <p:extLst>
      <p:ext uri="{BB962C8B-B14F-4D97-AF65-F5344CB8AC3E}">
        <p14:creationId xmlns:p14="http://schemas.microsoft.com/office/powerpoint/2010/main" val="145950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B1BF35-C397-B04F-8A5F-3DFFBEB1BE8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1"/>
            <a:ext cx="6095999" cy="6858001"/>
          </a:xfrm>
          <a:prstGeom prst="rect">
            <a:avLst/>
          </a:prstGeom>
        </p:spPr>
      </p:pic>
      <p:sp>
        <p:nvSpPr>
          <p:cNvPr id="12" name="TextBox 11"/>
          <p:cNvSpPr txBox="1"/>
          <p:nvPr/>
        </p:nvSpPr>
        <p:spPr>
          <a:xfrm>
            <a:off x="6857993" y="1758661"/>
            <a:ext cx="4602342" cy="3255122"/>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GB" sz="2800" dirty="0">
                <a:solidFill>
                  <a:schemeClr val="tx2"/>
                </a:solidFill>
              </a:rPr>
              <a:t>About Us</a:t>
            </a:r>
          </a:p>
          <a:p>
            <a:pPr marL="457200" indent="-457200">
              <a:lnSpc>
                <a:spcPct val="150000"/>
              </a:lnSpc>
              <a:buFont typeface="Arial" panose="020B0604020202020204" pitchFamily="34" charset="0"/>
              <a:buChar char="•"/>
            </a:pPr>
            <a:r>
              <a:rPr lang="en-GB" sz="2800" dirty="0">
                <a:solidFill>
                  <a:schemeClr val="tx2"/>
                </a:solidFill>
              </a:rPr>
              <a:t>Why OnTime?</a:t>
            </a:r>
          </a:p>
          <a:p>
            <a:pPr marL="457200" indent="-457200">
              <a:lnSpc>
                <a:spcPct val="150000"/>
              </a:lnSpc>
              <a:buFont typeface="Arial" panose="020B0604020202020204" pitchFamily="34" charset="0"/>
              <a:buChar char="•"/>
            </a:pPr>
            <a:r>
              <a:rPr lang="en-GB" sz="2800" dirty="0">
                <a:solidFill>
                  <a:schemeClr val="tx2"/>
                </a:solidFill>
              </a:rPr>
              <a:t>Interfaces </a:t>
            </a:r>
            <a:r>
              <a:rPr lang="en-GB" sz="2800">
                <a:solidFill>
                  <a:schemeClr val="tx2"/>
                </a:solidFill>
              </a:rPr>
              <a:t>&amp; Add-ons</a:t>
            </a:r>
          </a:p>
          <a:p>
            <a:pPr marL="457200" indent="-457200">
              <a:lnSpc>
                <a:spcPct val="150000"/>
              </a:lnSpc>
              <a:buFont typeface="Arial" panose="020B0604020202020204" pitchFamily="34" charset="0"/>
              <a:buChar char="•"/>
            </a:pPr>
            <a:r>
              <a:rPr lang="en-GB" sz="2800">
                <a:solidFill>
                  <a:schemeClr val="tx2"/>
                </a:solidFill>
              </a:rPr>
              <a:t>Architecture </a:t>
            </a:r>
            <a:r>
              <a:rPr lang="en-GB" sz="2800" dirty="0">
                <a:solidFill>
                  <a:schemeClr val="tx2"/>
                </a:solidFill>
              </a:rPr>
              <a:t>&amp; Security</a:t>
            </a:r>
          </a:p>
          <a:p>
            <a:pPr marL="457200" indent="-457200">
              <a:lnSpc>
                <a:spcPct val="150000"/>
              </a:lnSpc>
              <a:buFont typeface="Arial" panose="020B0604020202020204" pitchFamily="34" charset="0"/>
              <a:buChar char="•"/>
            </a:pPr>
            <a:r>
              <a:rPr lang="en-GB" sz="2800" dirty="0">
                <a:solidFill>
                  <a:schemeClr val="tx2"/>
                </a:solidFill>
              </a:rPr>
              <a:t>Live Demo</a:t>
            </a:r>
          </a:p>
        </p:txBody>
      </p:sp>
      <p:sp>
        <p:nvSpPr>
          <p:cNvPr id="18" name="Rectangle 17"/>
          <p:cNvSpPr/>
          <p:nvPr/>
        </p:nvSpPr>
        <p:spPr>
          <a:xfrm>
            <a:off x="0" y="0"/>
            <a:ext cx="6096000" cy="3098800"/>
          </a:xfrm>
          <a:prstGeom prst="rect">
            <a:avLst/>
          </a:prstGeom>
          <a:gradFill flip="none" rotWithShape="1">
            <a:gsLst>
              <a:gs pos="0">
                <a:srgbClr val="0073C6">
                  <a:alpha val="0"/>
                </a:srgbClr>
              </a:gs>
              <a:gs pos="65000">
                <a:schemeClr val="accent1">
                  <a:alpha val="8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83788B2-2F2C-5E49-A83C-8F81CB2B2A3E}"/>
              </a:ext>
            </a:extLst>
          </p:cNvPr>
          <p:cNvSpPr txBox="1"/>
          <p:nvPr/>
        </p:nvSpPr>
        <p:spPr>
          <a:xfrm>
            <a:off x="1008219" y="411304"/>
            <a:ext cx="3243543" cy="701731"/>
          </a:xfrm>
          <a:prstGeom prst="rect">
            <a:avLst/>
          </a:prstGeom>
          <a:noFill/>
        </p:spPr>
        <p:txBody>
          <a:bodyPr wrap="square" rtlCol="0">
            <a:spAutoFit/>
          </a:bodyPr>
          <a:lstStyle/>
          <a:p>
            <a:pPr>
              <a:lnSpc>
                <a:spcPct val="90000"/>
              </a:lnSpc>
            </a:pPr>
            <a:r>
              <a:rPr lang="en-GB" sz="4400">
                <a:solidFill>
                  <a:schemeClr val="bg1"/>
                </a:solidFill>
              </a:rPr>
              <a:t>Agenda</a:t>
            </a:r>
          </a:p>
        </p:txBody>
      </p:sp>
      <p:pic>
        <p:nvPicPr>
          <p:cNvPr id="2" name="Picture 1" descr="Logo&#10;&#10;Description automatically generated">
            <a:extLst>
              <a:ext uri="{FF2B5EF4-FFF2-40B4-BE49-F238E27FC236}">
                <a16:creationId xmlns:a16="http://schemas.microsoft.com/office/drawing/2014/main" id="{B1F9B00C-3EAC-C213-B2F6-DEB101A10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Tree>
    <p:extLst>
      <p:ext uri="{BB962C8B-B14F-4D97-AF65-F5344CB8AC3E}">
        <p14:creationId xmlns:p14="http://schemas.microsoft.com/office/powerpoint/2010/main" val="351192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preparing food in a kitchen&#10;&#10;Description automatically generated">
            <a:extLst>
              <a:ext uri="{FF2B5EF4-FFF2-40B4-BE49-F238E27FC236}">
                <a16:creationId xmlns:a16="http://schemas.microsoft.com/office/drawing/2014/main" id="{7E84ACD6-382E-2043-AA5B-60F7A1D8ED7C}"/>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p:pic>
      <p:sp>
        <p:nvSpPr>
          <p:cNvPr id="17" name="Rectangle 16"/>
          <p:cNvSpPr/>
          <p:nvPr/>
        </p:nvSpPr>
        <p:spPr>
          <a:xfrm>
            <a:off x="0" y="4136571"/>
            <a:ext cx="5081588" cy="2721429"/>
          </a:xfrm>
          <a:prstGeom prst="rect">
            <a:avLst/>
          </a:prstGeom>
          <a:gradFill flip="none" rotWithShape="1">
            <a:gsLst>
              <a:gs pos="0">
                <a:schemeClr val="accent1">
                  <a:alpha val="0"/>
                </a:schemeClr>
              </a:gs>
              <a:gs pos="100000">
                <a:schemeClr val="accent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779750D-D0D7-AC41-8A7C-1827F14C2061}"/>
              </a:ext>
            </a:extLst>
          </p:cNvPr>
          <p:cNvSpPr txBox="1"/>
          <p:nvPr/>
        </p:nvSpPr>
        <p:spPr>
          <a:xfrm>
            <a:off x="6096001" y="882758"/>
            <a:ext cx="5197448" cy="1089529"/>
          </a:xfrm>
          <a:prstGeom prst="rect">
            <a:avLst/>
          </a:prstGeom>
          <a:noFill/>
        </p:spPr>
        <p:txBody>
          <a:bodyPr wrap="square" rtlCol="0">
            <a:spAutoFit/>
          </a:bodyPr>
          <a:lstStyle/>
          <a:p>
            <a:pPr>
              <a:lnSpc>
                <a:spcPct val="90000"/>
              </a:lnSpc>
            </a:pPr>
            <a:r>
              <a:rPr lang="en-GB" sz="3600">
                <a:solidFill>
                  <a:schemeClr val="tx2"/>
                </a:solidFill>
              </a:rPr>
              <a:t>Streamline Your Catering Process</a:t>
            </a:r>
          </a:p>
        </p:txBody>
      </p:sp>
      <p:sp>
        <p:nvSpPr>
          <p:cNvPr id="16" name="Title 1">
            <a:extLst>
              <a:ext uri="{FF2B5EF4-FFF2-40B4-BE49-F238E27FC236}">
                <a16:creationId xmlns:a16="http://schemas.microsoft.com/office/drawing/2014/main" id="{A35E1F9F-E000-0640-94D4-336FA5D77E99}"/>
              </a:ext>
            </a:extLst>
          </p:cNvPr>
          <p:cNvSpPr txBox="1">
            <a:spLocks/>
          </p:cNvSpPr>
          <p:nvPr/>
        </p:nvSpPr>
        <p:spPr>
          <a:xfrm>
            <a:off x="6084788" y="3081741"/>
            <a:ext cx="5573812" cy="1175706"/>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defRPr sz="1800"/>
            </a:pPr>
            <a:r>
              <a:rPr lang="en-GB" sz="2000"/>
              <a:t>Organisation's one-stop shop for managing catering within the organisation, in a simple and timesaving way for everyone involved.</a:t>
            </a:r>
            <a:r>
              <a:rPr lang="en-GB" sz="2000">
                <a:ea typeface="Open Sans Light"/>
                <a:cs typeface="Open Sans Light"/>
                <a:sym typeface="Open Sans"/>
              </a:rPr>
              <a:t>.</a:t>
            </a:r>
          </a:p>
        </p:txBody>
      </p:sp>
      <p:sp>
        <p:nvSpPr>
          <p:cNvPr id="19" name="Rounded Rectangle 18">
            <a:extLst>
              <a:ext uri="{FF2B5EF4-FFF2-40B4-BE49-F238E27FC236}">
                <a16:creationId xmlns:a16="http://schemas.microsoft.com/office/drawing/2014/main" id="{B95661D2-6BD5-F64E-A9B4-D55E734250E3}"/>
              </a:ext>
            </a:extLst>
          </p:cNvPr>
          <p:cNvSpPr/>
          <p:nvPr/>
        </p:nvSpPr>
        <p:spPr>
          <a:xfrm>
            <a:off x="6163443" y="2336731"/>
            <a:ext cx="864952" cy="475823"/>
          </a:xfrm>
          <a:prstGeom prst="roundRect">
            <a:avLst/>
          </a:prstGeom>
          <a:solidFill>
            <a:srgbClr val="00AEE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New</a:t>
            </a:r>
          </a:p>
        </p:txBody>
      </p:sp>
      <p:sp>
        <p:nvSpPr>
          <p:cNvPr id="21" name="Rounded Rectangle 20">
            <a:extLst>
              <a:ext uri="{FF2B5EF4-FFF2-40B4-BE49-F238E27FC236}">
                <a16:creationId xmlns:a16="http://schemas.microsoft.com/office/drawing/2014/main" id="{BB5AB739-C43A-D84C-B7C2-2561716A7ABB}"/>
              </a:ext>
            </a:extLst>
          </p:cNvPr>
          <p:cNvSpPr/>
          <p:nvPr/>
        </p:nvSpPr>
        <p:spPr>
          <a:xfrm>
            <a:off x="7247534" y="2336731"/>
            <a:ext cx="864952" cy="475823"/>
          </a:xfrm>
          <a:prstGeom prst="roundRect">
            <a:avLst/>
          </a:prstGeom>
          <a:solidFill>
            <a:srgbClr val="00AEE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Accept</a:t>
            </a:r>
          </a:p>
        </p:txBody>
      </p:sp>
      <p:sp>
        <p:nvSpPr>
          <p:cNvPr id="22" name="Rounded Rectangle 21">
            <a:extLst>
              <a:ext uri="{FF2B5EF4-FFF2-40B4-BE49-F238E27FC236}">
                <a16:creationId xmlns:a16="http://schemas.microsoft.com/office/drawing/2014/main" id="{A0B60AFE-53E9-8F4A-8908-7B20390FC79B}"/>
              </a:ext>
            </a:extLst>
          </p:cNvPr>
          <p:cNvSpPr/>
          <p:nvPr/>
        </p:nvSpPr>
        <p:spPr>
          <a:xfrm>
            <a:off x="8331625" y="2334339"/>
            <a:ext cx="864375" cy="475823"/>
          </a:xfrm>
          <a:prstGeom prst="roundRect">
            <a:avLst/>
          </a:prstGeom>
          <a:solidFill>
            <a:srgbClr val="00AEE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Serve</a:t>
            </a:r>
          </a:p>
        </p:txBody>
      </p:sp>
      <p:sp>
        <p:nvSpPr>
          <p:cNvPr id="23" name="Rounded Rectangle 22">
            <a:extLst>
              <a:ext uri="{FF2B5EF4-FFF2-40B4-BE49-F238E27FC236}">
                <a16:creationId xmlns:a16="http://schemas.microsoft.com/office/drawing/2014/main" id="{80E7A111-980E-704D-9E53-E12F4FB58B21}"/>
              </a:ext>
            </a:extLst>
          </p:cNvPr>
          <p:cNvSpPr/>
          <p:nvPr/>
        </p:nvSpPr>
        <p:spPr>
          <a:xfrm>
            <a:off x="9415140" y="2335557"/>
            <a:ext cx="864375" cy="474605"/>
          </a:xfrm>
          <a:prstGeom prst="roundRect">
            <a:avLst/>
          </a:prstGeom>
          <a:solidFill>
            <a:srgbClr val="00AEE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Finalise</a:t>
            </a:r>
          </a:p>
        </p:txBody>
      </p:sp>
      <p:grpSp>
        <p:nvGrpSpPr>
          <p:cNvPr id="24" name="Group 23">
            <a:extLst>
              <a:ext uri="{FF2B5EF4-FFF2-40B4-BE49-F238E27FC236}">
                <a16:creationId xmlns:a16="http://schemas.microsoft.com/office/drawing/2014/main" id="{B02261C3-4BA6-4848-BCDB-1228CD6E3B7B}"/>
              </a:ext>
            </a:extLst>
          </p:cNvPr>
          <p:cNvGrpSpPr/>
          <p:nvPr/>
        </p:nvGrpSpPr>
        <p:grpSpPr>
          <a:xfrm>
            <a:off x="7056967" y="2469980"/>
            <a:ext cx="185241" cy="216697"/>
            <a:chOff x="963156" y="448868"/>
            <a:chExt cx="185241" cy="216697"/>
          </a:xfrm>
          <a:solidFill>
            <a:schemeClr val="bg1">
              <a:lumMod val="85000"/>
            </a:schemeClr>
          </a:solidFill>
        </p:grpSpPr>
        <p:sp>
          <p:nvSpPr>
            <p:cNvPr id="25" name="Right Arrow 24">
              <a:extLst>
                <a:ext uri="{FF2B5EF4-FFF2-40B4-BE49-F238E27FC236}">
                  <a16:creationId xmlns:a16="http://schemas.microsoft.com/office/drawing/2014/main" id="{AF56CC6E-E548-054D-95A3-3B0563F1E275}"/>
                </a:ext>
              </a:extLst>
            </p:cNvPr>
            <p:cNvSpPr/>
            <p:nvPr/>
          </p:nvSpPr>
          <p:spPr>
            <a:xfrm>
              <a:off x="963156" y="448868"/>
              <a:ext cx="185241" cy="216697"/>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DK"/>
            </a:p>
          </p:txBody>
        </p:sp>
        <p:sp>
          <p:nvSpPr>
            <p:cNvPr id="26" name="Right Arrow 4">
              <a:extLst>
                <a:ext uri="{FF2B5EF4-FFF2-40B4-BE49-F238E27FC236}">
                  <a16:creationId xmlns:a16="http://schemas.microsoft.com/office/drawing/2014/main" id="{8ED42BED-81D5-3641-90AC-2D6E3E1DFFF7}"/>
                </a:ext>
              </a:extLst>
            </p:cNvPr>
            <p:cNvSpPr txBox="1"/>
            <p:nvPr/>
          </p:nvSpPr>
          <p:spPr>
            <a:xfrm>
              <a:off x="963156" y="492207"/>
              <a:ext cx="129669" cy="1300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p:txBody>
        </p:sp>
      </p:grpSp>
      <p:grpSp>
        <p:nvGrpSpPr>
          <p:cNvPr id="27" name="Group 26">
            <a:extLst>
              <a:ext uri="{FF2B5EF4-FFF2-40B4-BE49-F238E27FC236}">
                <a16:creationId xmlns:a16="http://schemas.microsoft.com/office/drawing/2014/main" id="{D3B98DC8-F858-8E4A-9BFE-DE35BE532450}"/>
              </a:ext>
            </a:extLst>
          </p:cNvPr>
          <p:cNvGrpSpPr/>
          <p:nvPr/>
        </p:nvGrpSpPr>
        <p:grpSpPr>
          <a:xfrm>
            <a:off x="8146384" y="2479962"/>
            <a:ext cx="185241" cy="216697"/>
            <a:chOff x="963156" y="448868"/>
            <a:chExt cx="185241" cy="216697"/>
          </a:xfrm>
          <a:solidFill>
            <a:schemeClr val="bg1">
              <a:lumMod val="85000"/>
            </a:schemeClr>
          </a:solidFill>
        </p:grpSpPr>
        <p:sp>
          <p:nvSpPr>
            <p:cNvPr id="28" name="Right Arrow 27">
              <a:extLst>
                <a:ext uri="{FF2B5EF4-FFF2-40B4-BE49-F238E27FC236}">
                  <a16:creationId xmlns:a16="http://schemas.microsoft.com/office/drawing/2014/main" id="{176B1A53-C12A-1240-B88C-7BA72224CF19}"/>
                </a:ext>
              </a:extLst>
            </p:cNvPr>
            <p:cNvSpPr/>
            <p:nvPr/>
          </p:nvSpPr>
          <p:spPr>
            <a:xfrm>
              <a:off x="963156" y="448868"/>
              <a:ext cx="185241" cy="216697"/>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DK"/>
            </a:p>
          </p:txBody>
        </p:sp>
        <p:sp>
          <p:nvSpPr>
            <p:cNvPr id="29" name="Right Arrow 4">
              <a:extLst>
                <a:ext uri="{FF2B5EF4-FFF2-40B4-BE49-F238E27FC236}">
                  <a16:creationId xmlns:a16="http://schemas.microsoft.com/office/drawing/2014/main" id="{B552A4CA-0AA8-D544-95CA-C449C85632C9}"/>
                </a:ext>
              </a:extLst>
            </p:cNvPr>
            <p:cNvSpPr txBox="1"/>
            <p:nvPr/>
          </p:nvSpPr>
          <p:spPr>
            <a:xfrm>
              <a:off x="963156" y="492207"/>
              <a:ext cx="129669" cy="1300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p:txBody>
        </p:sp>
      </p:grpSp>
      <p:grpSp>
        <p:nvGrpSpPr>
          <p:cNvPr id="30" name="Group 29">
            <a:extLst>
              <a:ext uri="{FF2B5EF4-FFF2-40B4-BE49-F238E27FC236}">
                <a16:creationId xmlns:a16="http://schemas.microsoft.com/office/drawing/2014/main" id="{9A1F4E59-3E9B-2F47-95BE-93A777C8881F}"/>
              </a:ext>
            </a:extLst>
          </p:cNvPr>
          <p:cNvGrpSpPr/>
          <p:nvPr/>
        </p:nvGrpSpPr>
        <p:grpSpPr>
          <a:xfrm>
            <a:off x="9217506" y="2479961"/>
            <a:ext cx="185241" cy="216697"/>
            <a:chOff x="963156" y="448868"/>
            <a:chExt cx="185241" cy="216697"/>
          </a:xfrm>
          <a:solidFill>
            <a:schemeClr val="bg1">
              <a:lumMod val="85000"/>
            </a:schemeClr>
          </a:solidFill>
        </p:grpSpPr>
        <p:sp>
          <p:nvSpPr>
            <p:cNvPr id="31" name="Right Arrow 30">
              <a:extLst>
                <a:ext uri="{FF2B5EF4-FFF2-40B4-BE49-F238E27FC236}">
                  <a16:creationId xmlns:a16="http://schemas.microsoft.com/office/drawing/2014/main" id="{8EE84360-8A1E-6C42-8817-D862EC75D4D8}"/>
                </a:ext>
              </a:extLst>
            </p:cNvPr>
            <p:cNvSpPr/>
            <p:nvPr/>
          </p:nvSpPr>
          <p:spPr>
            <a:xfrm>
              <a:off x="963156" y="448868"/>
              <a:ext cx="185241" cy="216697"/>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DK"/>
            </a:p>
          </p:txBody>
        </p:sp>
        <p:sp>
          <p:nvSpPr>
            <p:cNvPr id="32" name="Right Arrow 4">
              <a:extLst>
                <a:ext uri="{FF2B5EF4-FFF2-40B4-BE49-F238E27FC236}">
                  <a16:creationId xmlns:a16="http://schemas.microsoft.com/office/drawing/2014/main" id="{686BC269-0540-9D43-96A5-81CA9567A234}"/>
                </a:ext>
              </a:extLst>
            </p:cNvPr>
            <p:cNvSpPr txBox="1"/>
            <p:nvPr/>
          </p:nvSpPr>
          <p:spPr>
            <a:xfrm>
              <a:off x="963156" y="492207"/>
              <a:ext cx="129669" cy="1300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p:txBody>
        </p:sp>
      </p:grpSp>
      <p:sp>
        <p:nvSpPr>
          <p:cNvPr id="33" name="Rounded Rectangle 32">
            <a:extLst>
              <a:ext uri="{FF2B5EF4-FFF2-40B4-BE49-F238E27FC236}">
                <a16:creationId xmlns:a16="http://schemas.microsoft.com/office/drawing/2014/main" id="{0F615E99-609F-2348-8C58-423D929DEFE4}"/>
              </a:ext>
            </a:extLst>
          </p:cNvPr>
          <p:cNvSpPr/>
          <p:nvPr/>
        </p:nvSpPr>
        <p:spPr>
          <a:xfrm>
            <a:off x="10498655" y="2335557"/>
            <a:ext cx="1083007" cy="474605"/>
          </a:xfrm>
          <a:prstGeom prst="roundRect">
            <a:avLst/>
          </a:prstGeom>
          <a:solidFill>
            <a:srgbClr val="00D56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Complete</a:t>
            </a:r>
          </a:p>
        </p:txBody>
      </p:sp>
      <p:grpSp>
        <p:nvGrpSpPr>
          <p:cNvPr id="34" name="Group 33">
            <a:extLst>
              <a:ext uri="{FF2B5EF4-FFF2-40B4-BE49-F238E27FC236}">
                <a16:creationId xmlns:a16="http://schemas.microsoft.com/office/drawing/2014/main" id="{97E36362-CC22-C046-9151-01F9EAC0812C}"/>
              </a:ext>
            </a:extLst>
          </p:cNvPr>
          <p:cNvGrpSpPr/>
          <p:nvPr/>
        </p:nvGrpSpPr>
        <p:grpSpPr>
          <a:xfrm>
            <a:off x="10301021" y="2479961"/>
            <a:ext cx="185241" cy="216697"/>
            <a:chOff x="963156" y="448868"/>
            <a:chExt cx="185241" cy="216697"/>
          </a:xfrm>
          <a:solidFill>
            <a:schemeClr val="bg1">
              <a:lumMod val="85000"/>
            </a:schemeClr>
          </a:solidFill>
        </p:grpSpPr>
        <p:sp>
          <p:nvSpPr>
            <p:cNvPr id="35" name="Right Arrow 34">
              <a:extLst>
                <a:ext uri="{FF2B5EF4-FFF2-40B4-BE49-F238E27FC236}">
                  <a16:creationId xmlns:a16="http://schemas.microsoft.com/office/drawing/2014/main" id="{53F4F05B-7381-9D4E-995F-EADCF572E7E7}"/>
                </a:ext>
              </a:extLst>
            </p:cNvPr>
            <p:cNvSpPr/>
            <p:nvPr/>
          </p:nvSpPr>
          <p:spPr>
            <a:xfrm>
              <a:off x="963156" y="448868"/>
              <a:ext cx="185241" cy="216697"/>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DK"/>
            </a:p>
          </p:txBody>
        </p:sp>
        <p:sp>
          <p:nvSpPr>
            <p:cNvPr id="36" name="Right Arrow 4">
              <a:extLst>
                <a:ext uri="{FF2B5EF4-FFF2-40B4-BE49-F238E27FC236}">
                  <a16:creationId xmlns:a16="http://schemas.microsoft.com/office/drawing/2014/main" id="{18D4187D-FE99-B44E-BD42-59B3DD815585}"/>
                </a:ext>
              </a:extLst>
            </p:cNvPr>
            <p:cNvSpPr txBox="1"/>
            <p:nvPr/>
          </p:nvSpPr>
          <p:spPr>
            <a:xfrm>
              <a:off x="963156" y="492207"/>
              <a:ext cx="129669" cy="1300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p:txBody>
        </p:sp>
      </p:grpSp>
      <p:sp>
        <p:nvSpPr>
          <p:cNvPr id="37" name="TextBox 36">
            <a:extLst>
              <a:ext uri="{FF2B5EF4-FFF2-40B4-BE49-F238E27FC236}">
                <a16:creationId xmlns:a16="http://schemas.microsoft.com/office/drawing/2014/main" id="{8D27DCC4-9970-2948-AA75-8F90EF517752}"/>
              </a:ext>
            </a:extLst>
          </p:cNvPr>
          <p:cNvSpPr txBox="1"/>
          <p:nvPr/>
        </p:nvSpPr>
        <p:spPr>
          <a:xfrm>
            <a:off x="228600" y="6248400"/>
            <a:ext cx="3328923" cy="341632"/>
          </a:xfrm>
          <a:prstGeom prst="rect">
            <a:avLst/>
          </a:prstGeom>
          <a:noFill/>
        </p:spPr>
        <p:txBody>
          <a:bodyPr wrap="square" rtlCol="0">
            <a:spAutoFit/>
          </a:bodyPr>
          <a:lstStyle/>
          <a:p>
            <a:pPr>
              <a:lnSpc>
                <a:spcPct val="90000"/>
              </a:lnSpc>
            </a:pPr>
            <a:r>
              <a:rPr lang="en-GB">
                <a:solidFill>
                  <a:schemeClr val="bg1">
                    <a:lumMod val="95000"/>
                  </a:schemeClr>
                </a:solidFill>
                <a:latin typeface="+mj-lt"/>
              </a:rPr>
              <a:t>Catering Manager</a:t>
            </a:r>
          </a:p>
        </p:txBody>
      </p:sp>
      <p:cxnSp>
        <p:nvCxnSpPr>
          <p:cNvPr id="38" name="Straight Connector 37">
            <a:extLst>
              <a:ext uri="{FF2B5EF4-FFF2-40B4-BE49-F238E27FC236}">
                <a16:creationId xmlns:a16="http://schemas.microsoft.com/office/drawing/2014/main" id="{0FEABC97-F207-3B4D-B24E-1794514B624C}"/>
              </a:ext>
            </a:extLst>
          </p:cNvPr>
          <p:cNvCxnSpPr>
            <a:cxnSpLocks/>
          </p:cNvCxnSpPr>
          <p:nvPr/>
        </p:nvCxnSpPr>
        <p:spPr>
          <a:xfrm flipH="1">
            <a:off x="349118" y="6574333"/>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Logo&#10;&#10;Description automatically generated">
            <a:extLst>
              <a:ext uri="{FF2B5EF4-FFF2-40B4-BE49-F238E27FC236}">
                <a16:creationId xmlns:a16="http://schemas.microsoft.com/office/drawing/2014/main" id="{8430E7DA-87BB-D820-8C75-B886EDF9A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Tree>
    <p:extLst>
      <p:ext uri="{BB962C8B-B14F-4D97-AF65-F5344CB8AC3E}">
        <p14:creationId xmlns:p14="http://schemas.microsoft.com/office/powerpoint/2010/main" val="37736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7" descr="A group of people preparing food in a kitchen&#10;&#10;Description automatically generated">
            <a:extLst>
              <a:ext uri="{FF2B5EF4-FFF2-40B4-BE49-F238E27FC236}">
                <a16:creationId xmlns:a16="http://schemas.microsoft.com/office/drawing/2014/main" id="{CD91EE9D-4356-1D80-67EC-CAEADB23AAB3}"/>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0" y="-27830"/>
            <a:ext cx="5096656" cy="6878335"/>
          </a:xfrm>
          <a:custGeom>
            <a:avLst/>
            <a:gdLst>
              <a:gd name="connsiteX0" fmla="*/ 0 w 5081588"/>
              <a:gd name="connsiteY0" fmla="*/ 0 h 6858000"/>
              <a:gd name="connsiteX1" fmla="*/ 5081588 w 5081588"/>
              <a:gd name="connsiteY1" fmla="*/ 0 h 6858000"/>
              <a:gd name="connsiteX2" fmla="*/ 5081588 w 5081588"/>
              <a:gd name="connsiteY2" fmla="*/ 6858000 h 6858000"/>
              <a:gd name="connsiteX3" fmla="*/ 0 w 5081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81588" h="6858000">
                <a:moveTo>
                  <a:pt x="0" y="0"/>
                </a:moveTo>
                <a:lnTo>
                  <a:pt x="5081588" y="0"/>
                </a:lnTo>
                <a:lnTo>
                  <a:pt x="5081588" y="6858000"/>
                </a:lnTo>
                <a:lnTo>
                  <a:pt x="0" y="6858000"/>
                </a:lnTo>
                <a:close/>
              </a:path>
            </a:pathLst>
          </a:custGeom>
        </p:spPr>
      </p:pic>
      <p:sp>
        <p:nvSpPr>
          <p:cNvPr id="22" name="TextBox 21">
            <a:extLst>
              <a:ext uri="{FF2B5EF4-FFF2-40B4-BE49-F238E27FC236}">
                <a16:creationId xmlns:a16="http://schemas.microsoft.com/office/drawing/2014/main" id="{22E738F6-43C0-8E4F-A3C5-E41CE38E706D}"/>
              </a:ext>
            </a:extLst>
          </p:cNvPr>
          <p:cNvSpPr txBox="1"/>
          <p:nvPr/>
        </p:nvSpPr>
        <p:spPr>
          <a:xfrm>
            <a:off x="216696" y="267968"/>
            <a:ext cx="2907504" cy="341632"/>
          </a:xfrm>
          <a:prstGeom prst="rect">
            <a:avLst/>
          </a:prstGeom>
          <a:noFill/>
        </p:spPr>
        <p:txBody>
          <a:bodyPr wrap="square" rtlCol="0">
            <a:spAutoFit/>
          </a:bodyPr>
          <a:lstStyle/>
          <a:p>
            <a:pPr>
              <a:lnSpc>
                <a:spcPct val="90000"/>
              </a:lnSpc>
            </a:pPr>
            <a:r>
              <a:rPr lang="en-GB">
                <a:solidFill>
                  <a:srgbClr val="00AEEF"/>
                </a:solidFill>
                <a:latin typeface="+mj-lt"/>
              </a:rPr>
              <a:t>Catering Manager</a:t>
            </a:r>
          </a:p>
        </p:txBody>
      </p:sp>
      <p:cxnSp>
        <p:nvCxnSpPr>
          <p:cNvPr id="24" name="Straight Connector 23">
            <a:extLst>
              <a:ext uri="{FF2B5EF4-FFF2-40B4-BE49-F238E27FC236}">
                <a16:creationId xmlns:a16="http://schemas.microsoft.com/office/drawing/2014/main" id="{485BE0E3-8BFC-D946-8CBE-97C08C9C9527}"/>
              </a:ext>
            </a:extLst>
          </p:cNvPr>
          <p:cNvCxnSpPr>
            <a:cxnSpLocks/>
          </p:cNvCxnSpPr>
          <p:nvPr/>
        </p:nvCxnSpPr>
        <p:spPr>
          <a:xfrm flipH="1">
            <a:off x="337213" y="593901"/>
            <a:ext cx="5999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descr="Logo&#10;&#10;Description automatically generated">
            <a:extLst>
              <a:ext uri="{FF2B5EF4-FFF2-40B4-BE49-F238E27FC236}">
                <a16:creationId xmlns:a16="http://schemas.microsoft.com/office/drawing/2014/main" id="{4074E318-3A6C-C679-4ED4-645B27717F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
        <p:nvSpPr>
          <p:cNvPr id="25" name="Title 1">
            <a:extLst>
              <a:ext uri="{FF2B5EF4-FFF2-40B4-BE49-F238E27FC236}">
                <a16:creationId xmlns:a16="http://schemas.microsoft.com/office/drawing/2014/main" id="{1EF2DDB6-DA6B-73D4-AFC2-4F84E7953016}"/>
              </a:ext>
            </a:extLst>
          </p:cNvPr>
          <p:cNvSpPr txBox="1">
            <a:spLocks/>
          </p:cNvSpPr>
          <p:nvPr/>
        </p:nvSpPr>
        <p:spPr>
          <a:xfrm>
            <a:off x="6451531" y="2081008"/>
            <a:ext cx="5240797" cy="2293641"/>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marL="285750" indent="-285750">
              <a:buFont typeface="Arial" panose="020B0604020202020204" pitchFamily="34" charset="0"/>
              <a:buChar char="•"/>
            </a:pPr>
            <a:r>
              <a:rPr lang="en-GB" sz="1600"/>
              <a:t>Catering can be ordered in the same process as the meeting invitation in OnTime.</a:t>
            </a:r>
          </a:p>
          <a:p>
            <a:pPr marL="285750" indent="-285750">
              <a:buFont typeface="Arial" panose="020B0604020202020204" pitchFamily="34" charset="0"/>
              <a:buChar char="•"/>
            </a:pPr>
            <a:r>
              <a:rPr lang="en-GB" sz="1600"/>
              <a:t>Only items that are available at the scheduled time of the meeting are offered to the user.</a:t>
            </a:r>
          </a:p>
          <a:p>
            <a:pPr marL="285750" indent="-285750">
              <a:buFont typeface="Arial" panose="020B0604020202020204" pitchFamily="34" charset="0"/>
              <a:buChar char="•"/>
            </a:pPr>
            <a:r>
              <a:rPr lang="en-GB" sz="1600"/>
              <a:t>Change of schedule for a meeting automatically initiates the required changes to the catering order.</a:t>
            </a:r>
          </a:p>
        </p:txBody>
      </p:sp>
      <p:sp>
        <p:nvSpPr>
          <p:cNvPr id="26" name="TextBox 25">
            <a:extLst>
              <a:ext uri="{FF2B5EF4-FFF2-40B4-BE49-F238E27FC236}">
                <a16:creationId xmlns:a16="http://schemas.microsoft.com/office/drawing/2014/main" id="{3CD8176C-4B73-6A72-55A3-13BE485564EB}"/>
              </a:ext>
            </a:extLst>
          </p:cNvPr>
          <p:cNvSpPr txBox="1"/>
          <p:nvPr/>
        </p:nvSpPr>
        <p:spPr>
          <a:xfrm>
            <a:off x="3856383" y="332579"/>
            <a:ext cx="7989650" cy="590931"/>
          </a:xfrm>
          <a:prstGeom prst="rect">
            <a:avLst/>
          </a:prstGeom>
          <a:noFill/>
        </p:spPr>
        <p:txBody>
          <a:bodyPr wrap="square" rtlCol="0">
            <a:spAutoFit/>
          </a:bodyPr>
          <a:lstStyle/>
          <a:p>
            <a:pPr algn="r">
              <a:lnSpc>
                <a:spcPct val="90000"/>
              </a:lnSpc>
            </a:pPr>
            <a:r>
              <a:rPr lang="en-GB" sz="3600">
                <a:solidFill>
                  <a:schemeClr val="tx2"/>
                </a:solidFill>
              </a:rPr>
              <a:t>Business User</a:t>
            </a:r>
          </a:p>
        </p:txBody>
      </p:sp>
      <p:sp>
        <p:nvSpPr>
          <p:cNvPr id="18" name="Rectangle 17">
            <a:extLst>
              <a:ext uri="{FF2B5EF4-FFF2-40B4-BE49-F238E27FC236}">
                <a16:creationId xmlns:a16="http://schemas.microsoft.com/office/drawing/2014/main" id="{99882EF1-3EB4-1B8F-627C-A2D5E9F6C564}"/>
              </a:ext>
            </a:extLst>
          </p:cNvPr>
          <p:cNvSpPr/>
          <p:nvPr/>
        </p:nvSpPr>
        <p:spPr>
          <a:xfrm>
            <a:off x="0" y="4136571"/>
            <a:ext cx="5081588" cy="2721429"/>
          </a:xfrm>
          <a:prstGeom prst="rect">
            <a:avLst/>
          </a:prstGeom>
          <a:gradFill flip="none" rotWithShape="1">
            <a:gsLst>
              <a:gs pos="0">
                <a:schemeClr val="accent1">
                  <a:alpha val="0"/>
                </a:schemeClr>
              </a:gs>
              <a:gs pos="100000">
                <a:schemeClr val="accent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B51E884-DB75-120D-035A-41A064E8E632}"/>
              </a:ext>
            </a:extLst>
          </p:cNvPr>
          <p:cNvPicPr>
            <a:picLocks noChangeAspect="1"/>
          </p:cNvPicPr>
          <p:nvPr/>
        </p:nvPicPr>
        <p:blipFill rotWithShape="1">
          <a:blip r:embed="rId5">
            <a:extLst>
              <a:ext uri="{28A0092B-C50C-407E-A947-70E740481C1C}">
                <a14:useLocalDpi xmlns:a14="http://schemas.microsoft.com/office/drawing/2010/main" val="0"/>
              </a:ext>
            </a:extLst>
          </a:blip>
          <a:srcRect l="28139"/>
          <a:stretch/>
        </p:blipFill>
        <p:spPr>
          <a:xfrm>
            <a:off x="-165556" y="1052285"/>
            <a:ext cx="5412700" cy="4707631"/>
          </a:xfrm>
          <a:prstGeom prst="rect">
            <a:avLst/>
          </a:prstGeom>
        </p:spPr>
      </p:pic>
      <p:pic>
        <p:nvPicPr>
          <p:cNvPr id="2" name="Picture 1" descr="A picture containing text, monitor, electronics, screen&#10;&#10;Description automatically generated">
            <a:extLst>
              <a:ext uri="{FF2B5EF4-FFF2-40B4-BE49-F238E27FC236}">
                <a16:creationId xmlns:a16="http://schemas.microsoft.com/office/drawing/2014/main" id="{6AD0A37C-6ADD-DDD7-29ED-238035F403A1}"/>
              </a:ext>
            </a:extLst>
          </p:cNvPr>
          <p:cNvPicPr>
            <a:picLocks noChangeAspect="1"/>
          </p:cNvPicPr>
          <p:nvPr/>
        </p:nvPicPr>
        <p:blipFill rotWithShape="1">
          <a:blip r:embed="rId6">
            <a:extLst>
              <a:ext uri="{28A0092B-C50C-407E-A947-70E740481C1C}">
                <a14:useLocalDpi xmlns:a14="http://schemas.microsoft.com/office/drawing/2010/main" val="0"/>
              </a:ext>
            </a:extLst>
          </a:blip>
          <a:srcRect l="30390" r="1"/>
          <a:stretch/>
        </p:blipFill>
        <p:spPr>
          <a:xfrm>
            <a:off x="-165556" y="990223"/>
            <a:ext cx="6451531" cy="5375929"/>
          </a:xfrm>
          <a:prstGeom prst="rect">
            <a:avLst/>
          </a:prstGeom>
        </p:spPr>
      </p:pic>
      <p:sp>
        <p:nvSpPr>
          <p:cNvPr id="3" name="Title 1">
            <a:extLst>
              <a:ext uri="{FF2B5EF4-FFF2-40B4-BE49-F238E27FC236}">
                <a16:creationId xmlns:a16="http://schemas.microsoft.com/office/drawing/2014/main" id="{9857051A-AB0B-6DDA-276A-A8EB95848E07}"/>
              </a:ext>
            </a:extLst>
          </p:cNvPr>
          <p:cNvSpPr txBox="1">
            <a:spLocks/>
          </p:cNvSpPr>
          <p:nvPr/>
        </p:nvSpPr>
        <p:spPr>
          <a:xfrm>
            <a:off x="6016484" y="872913"/>
            <a:ext cx="5829549" cy="366960"/>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lgn="r"/>
            <a:r>
              <a:rPr lang="en-GB" sz="1600">
                <a:effectLst/>
              </a:rPr>
              <a:t>Selected Benefits</a:t>
            </a:r>
            <a:endParaRPr lang="en-GB" sz="1800">
              <a:effectLst/>
            </a:endParaRPr>
          </a:p>
        </p:txBody>
      </p:sp>
    </p:spTree>
    <p:extLst>
      <p:ext uri="{BB962C8B-B14F-4D97-AF65-F5344CB8AC3E}">
        <p14:creationId xmlns:p14="http://schemas.microsoft.com/office/powerpoint/2010/main" val="231679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7" descr="A group of people preparing food in a kitchen&#10;&#10;Description automatically generated">
            <a:extLst>
              <a:ext uri="{FF2B5EF4-FFF2-40B4-BE49-F238E27FC236}">
                <a16:creationId xmlns:a16="http://schemas.microsoft.com/office/drawing/2014/main" id="{CD91EE9D-4356-1D80-67EC-CAEADB23AAB3}"/>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0" y="-27830"/>
            <a:ext cx="5096656" cy="6878335"/>
          </a:xfrm>
          <a:custGeom>
            <a:avLst/>
            <a:gdLst>
              <a:gd name="connsiteX0" fmla="*/ 0 w 5081588"/>
              <a:gd name="connsiteY0" fmla="*/ 0 h 6858000"/>
              <a:gd name="connsiteX1" fmla="*/ 5081588 w 5081588"/>
              <a:gd name="connsiteY1" fmla="*/ 0 h 6858000"/>
              <a:gd name="connsiteX2" fmla="*/ 5081588 w 5081588"/>
              <a:gd name="connsiteY2" fmla="*/ 6858000 h 6858000"/>
              <a:gd name="connsiteX3" fmla="*/ 0 w 5081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81588" h="6858000">
                <a:moveTo>
                  <a:pt x="0" y="0"/>
                </a:moveTo>
                <a:lnTo>
                  <a:pt x="5081588" y="0"/>
                </a:lnTo>
                <a:lnTo>
                  <a:pt x="5081588" y="6858000"/>
                </a:lnTo>
                <a:lnTo>
                  <a:pt x="0" y="6858000"/>
                </a:lnTo>
                <a:close/>
              </a:path>
            </a:pathLst>
          </a:custGeom>
        </p:spPr>
      </p:pic>
      <p:sp>
        <p:nvSpPr>
          <p:cNvPr id="18" name="Rectangle 17">
            <a:extLst>
              <a:ext uri="{FF2B5EF4-FFF2-40B4-BE49-F238E27FC236}">
                <a16:creationId xmlns:a16="http://schemas.microsoft.com/office/drawing/2014/main" id="{99882EF1-3EB4-1B8F-627C-A2D5E9F6C564}"/>
              </a:ext>
            </a:extLst>
          </p:cNvPr>
          <p:cNvSpPr/>
          <p:nvPr/>
        </p:nvSpPr>
        <p:spPr>
          <a:xfrm>
            <a:off x="0" y="4136571"/>
            <a:ext cx="5081588" cy="2721429"/>
          </a:xfrm>
          <a:prstGeom prst="rect">
            <a:avLst/>
          </a:prstGeom>
          <a:gradFill flip="none" rotWithShape="1">
            <a:gsLst>
              <a:gs pos="0">
                <a:schemeClr val="accent1">
                  <a:alpha val="0"/>
                </a:schemeClr>
              </a:gs>
              <a:gs pos="100000">
                <a:schemeClr val="accent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2E738F6-43C0-8E4F-A3C5-E41CE38E706D}"/>
              </a:ext>
            </a:extLst>
          </p:cNvPr>
          <p:cNvSpPr txBox="1"/>
          <p:nvPr/>
        </p:nvSpPr>
        <p:spPr>
          <a:xfrm>
            <a:off x="216696" y="267968"/>
            <a:ext cx="2907504" cy="341632"/>
          </a:xfrm>
          <a:prstGeom prst="rect">
            <a:avLst/>
          </a:prstGeom>
          <a:noFill/>
        </p:spPr>
        <p:txBody>
          <a:bodyPr wrap="square" rtlCol="0">
            <a:spAutoFit/>
          </a:bodyPr>
          <a:lstStyle/>
          <a:p>
            <a:pPr>
              <a:lnSpc>
                <a:spcPct val="90000"/>
              </a:lnSpc>
            </a:pPr>
            <a:r>
              <a:rPr lang="en-GB">
                <a:solidFill>
                  <a:srgbClr val="00AEEF"/>
                </a:solidFill>
                <a:latin typeface="+mj-lt"/>
              </a:rPr>
              <a:t>Catering Manager</a:t>
            </a:r>
          </a:p>
        </p:txBody>
      </p:sp>
      <p:cxnSp>
        <p:nvCxnSpPr>
          <p:cNvPr id="24" name="Straight Connector 23">
            <a:extLst>
              <a:ext uri="{FF2B5EF4-FFF2-40B4-BE49-F238E27FC236}">
                <a16:creationId xmlns:a16="http://schemas.microsoft.com/office/drawing/2014/main" id="{485BE0E3-8BFC-D946-8CBE-97C08C9C9527}"/>
              </a:ext>
            </a:extLst>
          </p:cNvPr>
          <p:cNvCxnSpPr>
            <a:cxnSpLocks/>
          </p:cNvCxnSpPr>
          <p:nvPr/>
        </p:nvCxnSpPr>
        <p:spPr>
          <a:xfrm flipH="1">
            <a:off x="337213" y="593901"/>
            <a:ext cx="5999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descr="Logo&#10;&#10;Description automatically generated">
            <a:extLst>
              <a:ext uri="{FF2B5EF4-FFF2-40B4-BE49-F238E27FC236}">
                <a16:creationId xmlns:a16="http://schemas.microsoft.com/office/drawing/2014/main" id="{4074E318-3A6C-C679-4ED4-645B27717F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pic>
        <p:nvPicPr>
          <p:cNvPr id="11" name="Picture 10">
            <a:extLst>
              <a:ext uri="{FF2B5EF4-FFF2-40B4-BE49-F238E27FC236}">
                <a16:creationId xmlns:a16="http://schemas.microsoft.com/office/drawing/2014/main" id="{9DB0571D-CBEE-BEE2-82B0-D6125661C029}"/>
              </a:ext>
            </a:extLst>
          </p:cNvPr>
          <p:cNvPicPr>
            <a:picLocks noChangeAspect="1"/>
          </p:cNvPicPr>
          <p:nvPr/>
        </p:nvPicPr>
        <p:blipFill rotWithShape="1">
          <a:blip r:embed="rId5">
            <a:extLst>
              <a:ext uri="{28A0092B-C50C-407E-A947-70E740481C1C}">
                <a14:useLocalDpi xmlns:a14="http://schemas.microsoft.com/office/drawing/2010/main" val="0"/>
              </a:ext>
            </a:extLst>
          </a:blip>
          <a:srcRect l="26884"/>
          <a:stretch/>
        </p:blipFill>
        <p:spPr>
          <a:xfrm>
            <a:off x="-100856" y="1239873"/>
            <a:ext cx="5500871" cy="4702183"/>
          </a:xfrm>
          <a:prstGeom prst="rect">
            <a:avLst/>
          </a:prstGeom>
        </p:spPr>
      </p:pic>
      <p:sp>
        <p:nvSpPr>
          <p:cNvPr id="25" name="Title 1">
            <a:extLst>
              <a:ext uri="{FF2B5EF4-FFF2-40B4-BE49-F238E27FC236}">
                <a16:creationId xmlns:a16="http://schemas.microsoft.com/office/drawing/2014/main" id="{1EF2DDB6-DA6B-73D4-AFC2-4F84E7953016}"/>
              </a:ext>
            </a:extLst>
          </p:cNvPr>
          <p:cNvSpPr txBox="1">
            <a:spLocks/>
          </p:cNvSpPr>
          <p:nvPr/>
        </p:nvSpPr>
        <p:spPr>
          <a:xfrm>
            <a:off x="7717809" y="2081008"/>
            <a:ext cx="4296391" cy="3629391"/>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marL="285750" indent="-285750">
              <a:buFont typeface="Arial" panose="020B0604020202020204" pitchFamily="34" charset="0"/>
              <a:buChar char="•"/>
            </a:pPr>
            <a:r>
              <a:rPr lang="en-GB" sz="1600" dirty="0"/>
              <a:t>Catering desktop for tracking, accepting, delivering and invoicing of orders.</a:t>
            </a:r>
          </a:p>
          <a:p>
            <a:pPr marL="285750" indent="-285750">
              <a:buFont typeface="Arial" panose="020B0604020202020204" pitchFamily="34" charset="0"/>
              <a:buChar char="•"/>
            </a:pPr>
            <a:r>
              <a:rPr lang="en-GB" sz="1600" dirty="0"/>
              <a:t>Catering rosters ensures that the correct order is delivered at the right time.</a:t>
            </a:r>
          </a:p>
          <a:p>
            <a:pPr marL="285750" indent="-285750">
              <a:buFont typeface="Arial" panose="020B0604020202020204" pitchFamily="34" charset="0"/>
              <a:buChar char="•"/>
            </a:pPr>
            <a:r>
              <a:rPr lang="en-GB" sz="1600" dirty="0"/>
              <a:t>Changes between ordered and actual consumption can easily be adjusted.</a:t>
            </a:r>
          </a:p>
          <a:p>
            <a:pPr marL="285750" indent="-285750">
              <a:buFont typeface="Arial" panose="020B0604020202020204" pitchFamily="34" charset="0"/>
              <a:buChar char="•"/>
            </a:pPr>
            <a:r>
              <a:rPr lang="en-GB" sz="1600" dirty="0"/>
              <a:t>Completed orders can be exported to an ERP system.</a:t>
            </a:r>
          </a:p>
          <a:p>
            <a:pPr marL="285750" indent="-285750">
              <a:buFont typeface="Arial" panose="020B0604020202020204" pitchFamily="34" charset="0"/>
              <a:buChar char="•"/>
            </a:pPr>
            <a:r>
              <a:rPr lang="en-GB" sz="1600" dirty="0"/>
              <a:t>Working with both your desktop, tablet, and mobile devices</a:t>
            </a:r>
          </a:p>
        </p:txBody>
      </p:sp>
      <p:sp>
        <p:nvSpPr>
          <p:cNvPr id="26" name="TextBox 25">
            <a:extLst>
              <a:ext uri="{FF2B5EF4-FFF2-40B4-BE49-F238E27FC236}">
                <a16:creationId xmlns:a16="http://schemas.microsoft.com/office/drawing/2014/main" id="{3CD8176C-4B73-6A72-55A3-13BE485564EB}"/>
              </a:ext>
            </a:extLst>
          </p:cNvPr>
          <p:cNvSpPr txBox="1"/>
          <p:nvPr/>
        </p:nvSpPr>
        <p:spPr>
          <a:xfrm>
            <a:off x="1843790" y="332579"/>
            <a:ext cx="10002243" cy="590931"/>
          </a:xfrm>
          <a:prstGeom prst="rect">
            <a:avLst/>
          </a:prstGeom>
          <a:noFill/>
        </p:spPr>
        <p:txBody>
          <a:bodyPr wrap="square" rtlCol="0">
            <a:spAutoFit/>
          </a:bodyPr>
          <a:lstStyle/>
          <a:p>
            <a:pPr algn="r">
              <a:lnSpc>
                <a:spcPct val="90000"/>
              </a:lnSpc>
            </a:pPr>
            <a:r>
              <a:rPr lang="en-GB" sz="3600">
                <a:solidFill>
                  <a:schemeClr val="tx2"/>
                </a:solidFill>
              </a:rPr>
              <a:t>Catering Manager and Staff</a:t>
            </a:r>
          </a:p>
        </p:txBody>
      </p:sp>
      <p:pic>
        <p:nvPicPr>
          <p:cNvPr id="6" name="Picture 5" descr="A picture containing text, monitor, electronics, screen&#10;&#10;Description automatically generated">
            <a:extLst>
              <a:ext uri="{FF2B5EF4-FFF2-40B4-BE49-F238E27FC236}">
                <a16:creationId xmlns:a16="http://schemas.microsoft.com/office/drawing/2014/main" id="{96FD8D81-A208-5A45-8180-8BB379FC8D9C}"/>
              </a:ext>
            </a:extLst>
          </p:cNvPr>
          <p:cNvPicPr>
            <a:picLocks noChangeAspect="1"/>
          </p:cNvPicPr>
          <p:nvPr/>
        </p:nvPicPr>
        <p:blipFill rotWithShape="1">
          <a:blip r:embed="rId6">
            <a:extLst>
              <a:ext uri="{28A0092B-C50C-407E-A947-70E740481C1C}">
                <a14:useLocalDpi xmlns:a14="http://schemas.microsoft.com/office/drawing/2010/main" val="0"/>
              </a:ext>
            </a:extLst>
          </a:blip>
          <a:srcRect l="30390" r="1"/>
          <a:stretch/>
        </p:blipFill>
        <p:spPr>
          <a:xfrm>
            <a:off x="-38635" y="1134696"/>
            <a:ext cx="6451531" cy="5375929"/>
          </a:xfrm>
          <a:prstGeom prst="rect">
            <a:avLst/>
          </a:prstGeom>
        </p:spPr>
      </p:pic>
      <p:pic>
        <p:nvPicPr>
          <p:cNvPr id="4" name="Picture 3" descr="Graphical user interface, text, application, chat or text message&#10;&#10;Description automatically generated">
            <a:extLst>
              <a:ext uri="{FF2B5EF4-FFF2-40B4-BE49-F238E27FC236}">
                <a16:creationId xmlns:a16="http://schemas.microsoft.com/office/drawing/2014/main" id="{842C146B-C595-4790-2B4A-0820B11A4F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0175" y="3051651"/>
            <a:ext cx="4877888" cy="3660405"/>
          </a:xfrm>
          <a:prstGeom prst="rect">
            <a:avLst/>
          </a:prstGeom>
        </p:spPr>
      </p:pic>
      <p:sp>
        <p:nvSpPr>
          <p:cNvPr id="2" name="Title 1">
            <a:extLst>
              <a:ext uri="{FF2B5EF4-FFF2-40B4-BE49-F238E27FC236}">
                <a16:creationId xmlns:a16="http://schemas.microsoft.com/office/drawing/2014/main" id="{D5F85CFC-078D-92E7-6AEC-3A1D6F2EB4E2}"/>
              </a:ext>
            </a:extLst>
          </p:cNvPr>
          <p:cNvSpPr txBox="1">
            <a:spLocks/>
          </p:cNvSpPr>
          <p:nvPr/>
        </p:nvSpPr>
        <p:spPr>
          <a:xfrm>
            <a:off x="6016484" y="872913"/>
            <a:ext cx="5829549" cy="366960"/>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lgn="r"/>
            <a:r>
              <a:rPr lang="en-GB" sz="1600">
                <a:effectLst/>
              </a:rPr>
              <a:t>Selected Benefits</a:t>
            </a:r>
            <a:endParaRPr lang="en-GB" sz="1800">
              <a:effectLst/>
            </a:endParaRPr>
          </a:p>
        </p:txBody>
      </p:sp>
      <p:pic>
        <p:nvPicPr>
          <p:cNvPr id="21" name="Picture 20">
            <a:extLst>
              <a:ext uri="{FF2B5EF4-FFF2-40B4-BE49-F238E27FC236}">
                <a16:creationId xmlns:a16="http://schemas.microsoft.com/office/drawing/2014/main" id="{C8155EB0-3FDC-AE1D-866C-55F7833E4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6234" y="3235959"/>
            <a:ext cx="5519522" cy="4139642"/>
          </a:xfrm>
          <a:prstGeom prst="rect">
            <a:avLst/>
          </a:prstGeom>
        </p:spPr>
      </p:pic>
    </p:spTree>
    <p:extLst>
      <p:ext uri="{BB962C8B-B14F-4D97-AF65-F5344CB8AC3E}">
        <p14:creationId xmlns:p14="http://schemas.microsoft.com/office/powerpoint/2010/main" val="353434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E84ACD6-382E-2043-AA5B-60F7A1D8ED7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1135"/>
          <a:stretch/>
        </p:blipFill>
        <p:spPr>
          <a:xfrm flipH="1">
            <a:off x="0" y="0"/>
            <a:ext cx="5081146" cy="6858000"/>
          </a:xfrm>
        </p:spPr>
      </p:pic>
      <p:sp>
        <p:nvSpPr>
          <p:cNvPr id="17" name="Rectangle 16"/>
          <p:cNvSpPr/>
          <p:nvPr/>
        </p:nvSpPr>
        <p:spPr>
          <a:xfrm>
            <a:off x="-442" y="4136571"/>
            <a:ext cx="5081588" cy="2721429"/>
          </a:xfrm>
          <a:prstGeom prst="rect">
            <a:avLst/>
          </a:prstGeom>
          <a:gradFill flip="none" rotWithShape="1">
            <a:gsLst>
              <a:gs pos="0">
                <a:schemeClr val="accent1">
                  <a:alpha val="0"/>
                </a:schemeClr>
              </a:gs>
              <a:gs pos="100000">
                <a:schemeClr val="accent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clock, drawing&#10;&#10;Description automatically generated">
            <a:extLst>
              <a:ext uri="{FF2B5EF4-FFF2-40B4-BE49-F238E27FC236}">
                <a16:creationId xmlns:a16="http://schemas.microsoft.com/office/drawing/2014/main" id="{19968929-B2AB-A846-8BD0-E472F54B28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36751" y="6357492"/>
            <a:ext cx="1363662" cy="291824"/>
          </a:xfrm>
          <a:prstGeom prst="rect">
            <a:avLst/>
          </a:prstGeom>
        </p:spPr>
      </p:pic>
      <p:sp>
        <p:nvSpPr>
          <p:cNvPr id="14" name="TextBox 13">
            <a:extLst>
              <a:ext uri="{FF2B5EF4-FFF2-40B4-BE49-F238E27FC236}">
                <a16:creationId xmlns:a16="http://schemas.microsoft.com/office/drawing/2014/main" id="{E779750D-D0D7-AC41-8A7C-1827F14C2061}"/>
              </a:ext>
            </a:extLst>
          </p:cNvPr>
          <p:cNvSpPr txBox="1"/>
          <p:nvPr/>
        </p:nvSpPr>
        <p:spPr>
          <a:xfrm>
            <a:off x="6096001" y="882758"/>
            <a:ext cx="5197448" cy="1311128"/>
          </a:xfrm>
          <a:prstGeom prst="rect">
            <a:avLst/>
          </a:prstGeom>
          <a:noFill/>
        </p:spPr>
        <p:txBody>
          <a:bodyPr wrap="square" rtlCol="0">
            <a:spAutoFit/>
          </a:bodyPr>
          <a:lstStyle/>
          <a:p>
            <a:pPr>
              <a:lnSpc>
                <a:spcPct val="90000"/>
              </a:lnSpc>
            </a:pPr>
            <a:r>
              <a:rPr lang="en-GB" sz="4400">
                <a:solidFill>
                  <a:schemeClr val="tx2"/>
                </a:solidFill>
              </a:rPr>
              <a:t>Streamline Your Visitor Process</a:t>
            </a:r>
          </a:p>
        </p:txBody>
      </p:sp>
      <p:sp>
        <p:nvSpPr>
          <p:cNvPr id="16" name="Title 1">
            <a:extLst>
              <a:ext uri="{FF2B5EF4-FFF2-40B4-BE49-F238E27FC236}">
                <a16:creationId xmlns:a16="http://schemas.microsoft.com/office/drawing/2014/main" id="{A35E1F9F-E000-0640-94D4-336FA5D77E99}"/>
              </a:ext>
            </a:extLst>
          </p:cNvPr>
          <p:cNvSpPr txBox="1">
            <a:spLocks/>
          </p:cNvSpPr>
          <p:nvPr/>
        </p:nvSpPr>
        <p:spPr>
          <a:xfrm>
            <a:off x="6084788" y="3081741"/>
            <a:ext cx="5573812" cy="1175706"/>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defRPr sz="1800"/>
            </a:pPr>
            <a:r>
              <a:rPr lang="en-GB" sz="2000"/>
              <a:t>The visitor management solution to give you a complete overview of all your visitors while reducing security and reception workload…</a:t>
            </a:r>
            <a:endParaRPr lang="en-GB" sz="2000">
              <a:ea typeface="Open Sans Light"/>
              <a:cs typeface="Open Sans Light"/>
              <a:sym typeface="Open Sans"/>
            </a:endParaRPr>
          </a:p>
        </p:txBody>
      </p:sp>
      <p:grpSp>
        <p:nvGrpSpPr>
          <p:cNvPr id="2" name="Group 1">
            <a:extLst>
              <a:ext uri="{FF2B5EF4-FFF2-40B4-BE49-F238E27FC236}">
                <a16:creationId xmlns:a16="http://schemas.microsoft.com/office/drawing/2014/main" id="{0316BE85-C7D4-274B-A9F2-DE9154305F9B}"/>
              </a:ext>
            </a:extLst>
          </p:cNvPr>
          <p:cNvGrpSpPr/>
          <p:nvPr/>
        </p:nvGrpSpPr>
        <p:grpSpPr>
          <a:xfrm>
            <a:off x="6134472" y="2341824"/>
            <a:ext cx="5120505" cy="494159"/>
            <a:chOff x="6096000" y="2335000"/>
            <a:chExt cx="5120505" cy="494159"/>
          </a:xfrm>
        </p:grpSpPr>
        <p:sp>
          <p:nvSpPr>
            <p:cNvPr id="19" name="Rounded Rectangle 18">
              <a:extLst>
                <a:ext uri="{FF2B5EF4-FFF2-40B4-BE49-F238E27FC236}">
                  <a16:creationId xmlns:a16="http://schemas.microsoft.com/office/drawing/2014/main" id="{B95661D2-6BD5-F64E-A9B4-D55E734250E3}"/>
                </a:ext>
              </a:extLst>
            </p:cNvPr>
            <p:cNvSpPr/>
            <p:nvPr/>
          </p:nvSpPr>
          <p:spPr>
            <a:xfrm>
              <a:off x="6096000" y="2336731"/>
              <a:ext cx="1228777" cy="475823"/>
            </a:xfrm>
            <a:prstGeom prst="roundRect">
              <a:avLst/>
            </a:prstGeom>
            <a:solidFill>
              <a:srgbClr val="00AEE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Pre-register</a:t>
              </a:r>
            </a:p>
          </p:txBody>
        </p:sp>
        <p:sp>
          <p:nvSpPr>
            <p:cNvPr id="21" name="Rounded Rectangle 20">
              <a:extLst>
                <a:ext uri="{FF2B5EF4-FFF2-40B4-BE49-F238E27FC236}">
                  <a16:creationId xmlns:a16="http://schemas.microsoft.com/office/drawing/2014/main" id="{BB5AB739-C43A-D84C-B7C2-2561716A7ABB}"/>
                </a:ext>
              </a:extLst>
            </p:cNvPr>
            <p:cNvSpPr/>
            <p:nvPr/>
          </p:nvSpPr>
          <p:spPr>
            <a:xfrm>
              <a:off x="7561938" y="2350397"/>
              <a:ext cx="1031867" cy="475823"/>
            </a:xfrm>
            <a:prstGeom prst="roundRect">
              <a:avLst/>
            </a:prstGeom>
            <a:solidFill>
              <a:srgbClr val="00AEE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Check-in</a:t>
              </a:r>
            </a:p>
          </p:txBody>
        </p:sp>
        <p:sp>
          <p:nvSpPr>
            <p:cNvPr id="22" name="Rounded Rectangle 21">
              <a:extLst>
                <a:ext uri="{FF2B5EF4-FFF2-40B4-BE49-F238E27FC236}">
                  <a16:creationId xmlns:a16="http://schemas.microsoft.com/office/drawing/2014/main" id="{A0B60AFE-53E9-8F4A-8908-7B20390FC79B}"/>
                </a:ext>
              </a:extLst>
            </p:cNvPr>
            <p:cNvSpPr/>
            <p:nvPr/>
          </p:nvSpPr>
          <p:spPr>
            <a:xfrm>
              <a:off x="8830360" y="2353336"/>
              <a:ext cx="1071289" cy="475823"/>
            </a:xfrm>
            <a:prstGeom prst="roundRect">
              <a:avLst/>
            </a:prstGeom>
            <a:solidFill>
              <a:srgbClr val="00AEE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Check-out</a:t>
              </a:r>
            </a:p>
          </p:txBody>
        </p:sp>
        <p:sp>
          <p:nvSpPr>
            <p:cNvPr id="25" name="Right Arrow 24">
              <a:extLst>
                <a:ext uri="{FF2B5EF4-FFF2-40B4-BE49-F238E27FC236}">
                  <a16:creationId xmlns:a16="http://schemas.microsoft.com/office/drawing/2014/main" id="{AF56CC6E-E548-054D-95A3-3B0563F1E275}"/>
                </a:ext>
              </a:extLst>
            </p:cNvPr>
            <p:cNvSpPr/>
            <p:nvPr/>
          </p:nvSpPr>
          <p:spPr>
            <a:xfrm>
              <a:off x="7363246" y="2470620"/>
              <a:ext cx="185241" cy="216697"/>
            </a:xfrm>
            <a:prstGeom prst="rightArrow">
              <a:avLst>
                <a:gd name="adj1" fmla="val 60000"/>
                <a:gd name="adj2" fmla="val 50000"/>
              </a:avLst>
            </a:prstGeom>
            <a:solidFill>
              <a:schemeClr val="bg1">
                <a:lumMod val="8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DK"/>
            </a:p>
          </p:txBody>
        </p:sp>
        <p:sp>
          <p:nvSpPr>
            <p:cNvPr id="28" name="Right Arrow 27">
              <a:extLst>
                <a:ext uri="{FF2B5EF4-FFF2-40B4-BE49-F238E27FC236}">
                  <a16:creationId xmlns:a16="http://schemas.microsoft.com/office/drawing/2014/main" id="{176B1A53-C12A-1240-B88C-7BA72224CF19}"/>
                </a:ext>
              </a:extLst>
            </p:cNvPr>
            <p:cNvSpPr/>
            <p:nvPr/>
          </p:nvSpPr>
          <p:spPr>
            <a:xfrm>
              <a:off x="8629360" y="2469975"/>
              <a:ext cx="185241" cy="216697"/>
            </a:xfrm>
            <a:prstGeom prst="rightArrow">
              <a:avLst>
                <a:gd name="adj1" fmla="val 60000"/>
                <a:gd name="adj2" fmla="val 50000"/>
              </a:avLst>
            </a:prstGeom>
            <a:solidFill>
              <a:schemeClr val="bg1">
                <a:lumMod val="8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DK"/>
            </a:p>
          </p:txBody>
        </p:sp>
        <p:sp>
          <p:nvSpPr>
            <p:cNvPr id="31" name="Right Arrow 30">
              <a:extLst>
                <a:ext uri="{FF2B5EF4-FFF2-40B4-BE49-F238E27FC236}">
                  <a16:creationId xmlns:a16="http://schemas.microsoft.com/office/drawing/2014/main" id="{8EE84360-8A1E-6C42-8817-D862EC75D4D8}"/>
                </a:ext>
              </a:extLst>
            </p:cNvPr>
            <p:cNvSpPr/>
            <p:nvPr/>
          </p:nvSpPr>
          <p:spPr>
            <a:xfrm>
              <a:off x="9940775" y="2479959"/>
              <a:ext cx="185241" cy="216697"/>
            </a:xfrm>
            <a:prstGeom prst="rightArrow">
              <a:avLst>
                <a:gd name="adj1" fmla="val 60000"/>
                <a:gd name="adj2" fmla="val 50000"/>
              </a:avLst>
            </a:prstGeom>
            <a:solidFill>
              <a:schemeClr val="bg1">
                <a:lumMod val="8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DK"/>
            </a:p>
          </p:txBody>
        </p:sp>
        <p:sp>
          <p:nvSpPr>
            <p:cNvPr id="33" name="Rounded Rectangle 32">
              <a:extLst>
                <a:ext uri="{FF2B5EF4-FFF2-40B4-BE49-F238E27FC236}">
                  <a16:creationId xmlns:a16="http://schemas.microsoft.com/office/drawing/2014/main" id="{0F615E99-609F-2348-8C58-423D929DEFE4}"/>
                </a:ext>
              </a:extLst>
            </p:cNvPr>
            <p:cNvSpPr/>
            <p:nvPr/>
          </p:nvSpPr>
          <p:spPr>
            <a:xfrm>
              <a:off x="10133498" y="2335000"/>
              <a:ext cx="1083007" cy="474605"/>
            </a:xfrm>
            <a:prstGeom prst="roundRect">
              <a:avLst/>
            </a:prstGeom>
            <a:solidFill>
              <a:srgbClr val="00DD58">
                <a:alpha val="91373"/>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Complete</a:t>
              </a:r>
            </a:p>
          </p:txBody>
        </p:sp>
      </p:grpSp>
      <p:sp>
        <p:nvSpPr>
          <p:cNvPr id="37" name="TextBox 36">
            <a:extLst>
              <a:ext uri="{FF2B5EF4-FFF2-40B4-BE49-F238E27FC236}">
                <a16:creationId xmlns:a16="http://schemas.microsoft.com/office/drawing/2014/main" id="{8D27DCC4-9970-2948-AA75-8F90EF517752}"/>
              </a:ext>
            </a:extLst>
          </p:cNvPr>
          <p:cNvSpPr txBox="1"/>
          <p:nvPr/>
        </p:nvSpPr>
        <p:spPr>
          <a:xfrm>
            <a:off x="193504" y="6279998"/>
            <a:ext cx="3328923" cy="341632"/>
          </a:xfrm>
          <a:prstGeom prst="rect">
            <a:avLst/>
          </a:prstGeom>
          <a:noFill/>
        </p:spPr>
        <p:txBody>
          <a:bodyPr wrap="square" rtlCol="0">
            <a:spAutoFit/>
          </a:bodyPr>
          <a:lstStyle/>
          <a:p>
            <a:pPr>
              <a:lnSpc>
                <a:spcPct val="90000"/>
              </a:lnSpc>
            </a:pPr>
            <a:r>
              <a:rPr lang="en-GB">
                <a:solidFill>
                  <a:schemeClr val="bg1">
                    <a:lumMod val="95000"/>
                  </a:schemeClr>
                </a:solidFill>
                <a:latin typeface="+mj-lt"/>
              </a:rPr>
              <a:t>OnTime Visitor</a:t>
            </a:r>
          </a:p>
        </p:txBody>
      </p:sp>
      <p:cxnSp>
        <p:nvCxnSpPr>
          <p:cNvPr id="38" name="Straight Connector 37">
            <a:extLst>
              <a:ext uri="{FF2B5EF4-FFF2-40B4-BE49-F238E27FC236}">
                <a16:creationId xmlns:a16="http://schemas.microsoft.com/office/drawing/2014/main" id="{0FEABC97-F207-3B4D-B24E-1794514B624C}"/>
              </a:ext>
            </a:extLst>
          </p:cNvPr>
          <p:cNvCxnSpPr>
            <a:cxnSpLocks/>
          </p:cNvCxnSpPr>
          <p:nvPr/>
        </p:nvCxnSpPr>
        <p:spPr>
          <a:xfrm flipH="1">
            <a:off x="314022" y="6605931"/>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10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3E7E74B-6FEE-D247-BA3B-5D715AD6A7B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2728687"/>
          </a:xfrm>
          <a:prstGeom prst="rect">
            <a:avLst/>
          </a:prstGeom>
        </p:spPr>
      </p:pic>
      <p:sp>
        <p:nvSpPr>
          <p:cNvPr id="25" name="Rectangle 24"/>
          <p:cNvSpPr/>
          <p:nvPr/>
        </p:nvSpPr>
        <p:spPr>
          <a:xfrm>
            <a:off x="-6979" y="0"/>
            <a:ext cx="12198980" cy="272868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clock, drawing&#10;&#10;Description automatically generated">
            <a:extLst>
              <a:ext uri="{FF2B5EF4-FFF2-40B4-BE49-F238E27FC236}">
                <a16:creationId xmlns:a16="http://schemas.microsoft.com/office/drawing/2014/main" id="{813F2AA1-61A3-8B48-A3EB-2F0C5A6A247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36751" y="6357492"/>
            <a:ext cx="1363662" cy="291824"/>
          </a:xfrm>
          <a:prstGeom prst="rect">
            <a:avLst/>
          </a:prstGeom>
        </p:spPr>
      </p:pic>
      <p:sp>
        <p:nvSpPr>
          <p:cNvPr id="22" name="TextBox 21">
            <a:extLst>
              <a:ext uri="{FF2B5EF4-FFF2-40B4-BE49-F238E27FC236}">
                <a16:creationId xmlns:a16="http://schemas.microsoft.com/office/drawing/2014/main" id="{39276AC0-FB14-9A4B-BD27-547806E9536E}"/>
              </a:ext>
            </a:extLst>
          </p:cNvPr>
          <p:cNvSpPr txBox="1"/>
          <p:nvPr/>
        </p:nvSpPr>
        <p:spPr>
          <a:xfrm>
            <a:off x="8436334" y="205569"/>
            <a:ext cx="3562161" cy="341632"/>
          </a:xfrm>
          <a:prstGeom prst="rect">
            <a:avLst/>
          </a:prstGeom>
          <a:noFill/>
        </p:spPr>
        <p:txBody>
          <a:bodyPr wrap="square" rtlCol="0">
            <a:spAutoFit/>
          </a:bodyPr>
          <a:lstStyle/>
          <a:p>
            <a:pPr algn="r">
              <a:lnSpc>
                <a:spcPct val="90000"/>
              </a:lnSpc>
            </a:pPr>
            <a:r>
              <a:rPr lang="en-GB">
                <a:solidFill>
                  <a:schemeClr val="bg1">
                    <a:lumMod val="95000"/>
                  </a:schemeClr>
                </a:solidFill>
                <a:latin typeface="+mj-lt"/>
              </a:rPr>
              <a:t>OnTime Visitor</a:t>
            </a:r>
          </a:p>
        </p:txBody>
      </p:sp>
      <p:cxnSp>
        <p:nvCxnSpPr>
          <p:cNvPr id="26" name="Straight Connector 25">
            <a:extLst>
              <a:ext uri="{FF2B5EF4-FFF2-40B4-BE49-F238E27FC236}">
                <a16:creationId xmlns:a16="http://schemas.microsoft.com/office/drawing/2014/main" id="{E464CD2B-B514-F748-B84A-42CD4C27DAF7}"/>
              </a:ext>
            </a:extLst>
          </p:cNvPr>
          <p:cNvCxnSpPr>
            <a:cxnSpLocks/>
          </p:cNvCxnSpPr>
          <p:nvPr/>
        </p:nvCxnSpPr>
        <p:spPr>
          <a:xfrm flipH="1">
            <a:off x="11293448" y="544163"/>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4CB83042-FF53-2346-9D07-A934E14CA405}"/>
              </a:ext>
            </a:extLst>
          </p:cNvPr>
          <p:cNvSpPr txBox="1">
            <a:spLocks/>
          </p:cNvSpPr>
          <p:nvPr/>
        </p:nvSpPr>
        <p:spPr>
          <a:xfrm>
            <a:off x="863000" y="1263917"/>
            <a:ext cx="10093897" cy="1231106"/>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marL="285750" indent="-285750">
              <a:lnSpc>
                <a:spcPct val="100000"/>
              </a:lnSpc>
              <a:spcAft>
                <a:spcPts val="1200"/>
              </a:spcAft>
              <a:buFont typeface="Arial" panose="020B0604020202020204" pitchFamily="34" charset="0"/>
              <a:buChar char="•"/>
            </a:pPr>
            <a:r>
              <a:rPr lang="en-GB" sz="1800">
                <a:solidFill>
                  <a:schemeClr val="bg1"/>
                </a:solidFill>
              </a:rPr>
              <a:t>Directly available for the user when booking meetings</a:t>
            </a:r>
          </a:p>
          <a:p>
            <a:pPr marL="285750" indent="-285750">
              <a:lnSpc>
                <a:spcPct val="100000"/>
              </a:lnSpc>
              <a:spcAft>
                <a:spcPts val="1200"/>
              </a:spcAft>
              <a:buFont typeface="Arial" panose="020B0604020202020204" pitchFamily="34" charset="0"/>
              <a:buChar char="•"/>
            </a:pPr>
            <a:r>
              <a:rPr lang="en-GB" sz="1800">
                <a:solidFill>
                  <a:schemeClr val="bg1"/>
                </a:solidFill>
              </a:rPr>
              <a:t>The OnTime Visitor improves the visiting-experience for visitors, employees and reception</a:t>
            </a:r>
          </a:p>
          <a:p>
            <a:pPr marL="285750" indent="-285750">
              <a:lnSpc>
                <a:spcPct val="100000"/>
              </a:lnSpc>
              <a:spcAft>
                <a:spcPts val="1200"/>
              </a:spcAft>
              <a:buFont typeface="Arial" panose="020B0604020202020204" pitchFamily="34" charset="0"/>
              <a:buChar char="•"/>
            </a:pPr>
            <a:r>
              <a:rPr lang="en-GB" sz="1800">
                <a:solidFill>
                  <a:schemeClr val="bg1"/>
                </a:solidFill>
              </a:rPr>
              <a:t>Full visiting history in case of potential disease reporting</a:t>
            </a:r>
          </a:p>
        </p:txBody>
      </p:sp>
      <p:sp>
        <p:nvSpPr>
          <p:cNvPr id="31" name="TextBox 30">
            <a:extLst>
              <a:ext uri="{FF2B5EF4-FFF2-40B4-BE49-F238E27FC236}">
                <a16:creationId xmlns:a16="http://schemas.microsoft.com/office/drawing/2014/main" id="{F97B219F-9945-BC4F-9A29-510543DEBB73}"/>
              </a:ext>
            </a:extLst>
          </p:cNvPr>
          <p:cNvSpPr txBox="1"/>
          <p:nvPr/>
        </p:nvSpPr>
        <p:spPr>
          <a:xfrm>
            <a:off x="863001" y="520391"/>
            <a:ext cx="8084486" cy="701731"/>
          </a:xfrm>
          <a:prstGeom prst="rect">
            <a:avLst/>
          </a:prstGeom>
          <a:noFill/>
        </p:spPr>
        <p:txBody>
          <a:bodyPr wrap="square" rtlCol="0">
            <a:spAutoFit/>
          </a:bodyPr>
          <a:lstStyle/>
          <a:p>
            <a:pPr>
              <a:lnSpc>
                <a:spcPct val="90000"/>
              </a:lnSpc>
            </a:pPr>
            <a:r>
              <a:rPr lang="en-GB" sz="4400">
                <a:solidFill>
                  <a:schemeClr val="bg1"/>
                </a:solidFill>
              </a:rPr>
              <a:t>Supporting the Process</a:t>
            </a:r>
          </a:p>
        </p:txBody>
      </p:sp>
      <p:sp>
        <p:nvSpPr>
          <p:cNvPr id="28" name="Title 1">
            <a:extLst>
              <a:ext uri="{FF2B5EF4-FFF2-40B4-BE49-F238E27FC236}">
                <a16:creationId xmlns:a16="http://schemas.microsoft.com/office/drawing/2014/main" id="{42B32BE6-C752-C24F-A0C6-69C2A4FADDF3}"/>
              </a:ext>
            </a:extLst>
          </p:cNvPr>
          <p:cNvSpPr txBox="1">
            <a:spLocks/>
          </p:cNvSpPr>
          <p:nvPr/>
        </p:nvSpPr>
        <p:spPr>
          <a:xfrm>
            <a:off x="1543420" y="5989517"/>
            <a:ext cx="3258562" cy="326884"/>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lgn="ctr">
              <a:spcAft>
                <a:spcPts val="1200"/>
              </a:spcAft>
            </a:pPr>
            <a:r>
              <a:rPr lang="en-GB" sz="1400"/>
              <a:t>Pre-register Visitors</a:t>
            </a:r>
          </a:p>
        </p:txBody>
      </p:sp>
      <p:sp>
        <p:nvSpPr>
          <p:cNvPr id="29" name="Title 1">
            <a:extLst>
              <a:ext uri="{FF2B5EF4-FFF2-40B4-BE49-F238E27FC236}">
                <a16:creationId xmlns:a16="http://schemas.microsoft.com/office/drawing/2014/main" id="{7BD72A6C-7E12-9342-A3A7-74A32B2CA59F}"/>
              </a:ext>
            </a:extLst>
          </p:cNvPr>
          <p:cNvSpPr txBox="1">
            <a:spLocks/>
          </p:cNvSpPr>
          <p:nvPr/>
        </p:nvSpPr>
        <p:spPr>
          <a:xfrm>
            <a:off x="7318206" y="5989517"/>
            <a:ext cx="3258562" cy="333617"/>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lgn="ctr">
              <a:spcAft>
                <a:spcPts val="1200"/>
              </a:spcAft>
            </a:pPr>
            <a:r>
              <a:rPr lang="en-GB" sz="1400"/>
              <a:t>Visitor Manager</a:t>
            </a:r>
          </a:p>
        </p:txBody>
      </p:sp>
      <p:pic>
        <p:nvPicPr>
          <p:cNvPr id="32" name="Picture 31" descr="Graphical user interface&#10;&#10;Description automatically generated">
            <a:extLst>
              <a:ext uri="{FF2B5EF4-FFF2-40B4-BE49-F238E27FC236}">
                <a16:creationId xmlns:a16="http://schemas.microsoft.com/office/drawing/2014/main" id="{A2BD8CAF-0232-2B48-9D27-3D93580E3E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7610" y="2605244"/>
            <a:ext cx="5187459" cy="3260996"/>
          </a:xfrm>
          <a:prstGeom prst="rect">
            <a:avLst/>
          </a:prstGeom>
          <a:ln>
            <a:solidFill>
              <a:srgbClr val="0073C6"/>
            </a:solidFill>
          </a:ln>
          <a:effectLst>
            <a:outerShdw blurRad="292100" dist="139700" dir="2700000" algn="tl" rotWithShape="0">
              <a:srgbClr val="333333">
                <a:alpha val="65000"/>
              </a:srgbClr>
            </a:outerShdw>
          </a:effectLst>
        </p:spPr>
      </p:pic>
      <p:pic>
        <p:nvPicPr>
          <p:cNvPr id="33" name="Picture 32" descr="Graphical user interface, text, application, email&#10;&#10;Description automatically generated">
            <a:extLst>
              <a:ext uri="{FF2B5EF4-FFF2-40B4-BE49-F238E27FC236}">
                <a16:creationId xmlns:a16="http://schemas.microsoft.com/office/drawing/2014/main" id="{290FF3BB-A515-E240-BB75-AEDA7FBE44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547" y="2611772"/>
            <a:ext cx="5165935" cy="3260996"/>
          </a:xfrm>
          <a:prstGeom prst="rect">
            <a:avLst/>
          </a:prstGeom>
          <a:ln>
            <a:solidFill>
              <a:srgbClr val="0073C6"/>
            </a:solidFill>
          </a:ln>
          <a:effectLst>
            <a:outerShdw blurRad="292100" dist="139700" dir="2700000" algn="tl" rotWithShape="0">
              <a:srgbClr val="333333">
                <a:alpha val="65000"/>
              </a:srgbClr>
            </a:outerShdw>
          </a:effectLst>
        </p:spPr>
      </p:pic>
      <p:pic>
        <p:nvPicPr>
          <p:cNvPr id="8" name="Picture 7" descr="A screenshot of a computer&#10;&#10;Description automatically generated">
            <a:extLst>
              <a:ext uri="{FF2B5EF4-FFF2-40B4-BE49-F238E27FC236}">
                <a16:creationId xmlns:a16="http://schemas.microsoft.com/office/drawing/2014/main" id="{57EA92AA-2B5D-DEC0-2C9E-96ADE38745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3848" y="2618300"/>
            <a:ext cx="5165935" cy="3228709"/>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3DE48847-B3B7-68C1-F10E-0DC3332EA6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1546" y="2618299"/>
            <a:ext cx="5169564" cy="3228709"/>
          </a:xfrm>
          <a:prstGeom prst="rect">
            <a:avLst/>
          </a:prstGeom>
        </p:spPr>
      </p:pic>
    </p:spTree>
    <p:extLst>
      <p:ext uri="{BB962C8B-B14F-4D97-AF65-F5344CB8AC3E}">
        <p14:creationId xmlns:p14="http://schemas.microsoft.com/office/powerpoint/2010/main" val="417067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building, sitting, white, large&#10;&#10;Description automatically generated">
            <a:extLst>
              <a:ext uri="{FF2B5EF4-FFF2-40B4-BE49-F238E27FC236}">
                <a16:creationId xmlns:a16="http://schemas.microsoft.com/office/drawing/2014/main" id="{CCFA8AD3-6298-D64A-BFF4-58BE3F3A6D5A}"/>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p:pic>
      <p:sp>
        <p:nvSpPr>
          <p:cNvPr id="3" name="Rounded Rectangle 2">
            <a:extLst>
              <a:ext uri="{FF2B5EF4-FFF2-40B4-BE49-F238E27FC236}">
                <a16:creationId xmlns:a16="http://schemas.microsoft.com/office/drawing/2014/main" id="{1E9EB9F6-4FDB-3A42-B48C-450912683A63}"/>
              </a:ext>
            </a:extLst>
          </p:cNvPr>
          <p:cNvSpPr/>
          <p:nvPr/>
        </p:nvSpPr>
        <p:spPr>
          <a:xfrm>
            <a:off x="4060032" y="2514600"/>
            <a:ext cx="4475860" cy="1828800"/>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GB" sz="4800">
                <a:solidFill>
                  <a:schemeClr val="bg1"/>
                </a:solidFill>
              </a:rPr>
              <a:t>Integration</a:t>
            </a:r>
          </a:p>
          <a:p>
            <a:pPr>
              <a:lnSpc>
                <a:spcPct val="90000"/>
              </a:lnSpc>
            </a:pPr>
            <a:r>
              <a:rPr lang="en-GB" sz="3200">
                <a:solidFill>
                  <a:schemeClr val="bg1"/>
                </a:solidFill>
              </a:rPr>
              <a:t>using the OnTime API</a:t>
            </a:r>
          </a:p>
        </p:txBody>
      </p:sp>
      <p:pic>
        <p:nvPicPr>
          <p:cNvPr id="2" name="Picture 1" descr="A picture containing text, clipart&#10;&#10;Description automatically generated">
            <a:extLst>
              <a:ext uri="{FF2B5EF4-FFF2-40B4-BE49-F238E27FC236}">
                <a16:creationId xmlns:a16="http://schemas.microsoft.com/office/drawing/2014/main" id="{52D03EF9-F90D-040F-1A59-2DD33F1AE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200" y="5989840"/>
            <a:ext cx="1917700" cy="557008"/>
          </a:xfrm>
          <a:prstGeom prst="rect">
            <a:avLst/>
          </a:prstGeom>
        </p:spPr>
      </p:pic>
    </p:spTree>
    <p:extLst>
      <p:ext uri="{BB962C8B-B14F-4D97-AF65-F5344CB8AC3E}">
        <p14:creationId xmlns:p14="http://schemas.microsoft.com/office/powerpoint/2010/main" val="5468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E899EB-8AD7-8F45-821B-231D4E973AC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124698" y="0"/>
            <a:ext cx="5067301" cy="6858000"/>
          </a:xfrm>
          <a:prstGeom prst="rect">
            <a:avLst/>
          </a:prstGeom>
        </p:spPr>
      </p:pic>
      <p:sp>
        <p:nvSpPr>
          <p:cNvPr id="4" name="Rectangle 3"/>
          <p:cNvSpPr/>
          <p:nvPr/>
        </p:nvSpPr>
        <p:spPr>
          <a:xfrm>
            <a:off x="7124700" y="0"/>
            <a:ext cx="50673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975329" y="3013279"/>
            <a:ext cx="3864145" cy="2207464"/>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Light" panose="020B0606030504020204" pitchFamily="34" charset="0"/>
              </a:defRPr>
            </a:lvl1pPr>
          </a:lstStyle>
          <a:p>
            <a:pPr marL="457200" lvl="0" indent="-457200">
              <a:lnSpc>
                <a:spcPct val="150000"/>
              </a:lnSpc>
              <a:buFont typeface="Arial" charset="0"/>
              <a:buChar char="•"/>
              <a:defRPr sz="1800"/>
            </a:pPr>
            <a:r>
              <a:rPr lang="en-GB" sz="1600" b="1">
                <a:solidFill>
                  <a:schemeClr val="bg1"/>
                </a:solidFill>
                <a:ea typeface="Open Sans ExtraBold" charset="0"/>
                <a:cs typeface="Open Sans ExtraBold" charset="0"/>
                <a:sym typeface="Raleway"/>
              </a:rPr>
              <a:t>SIEBEL CRM</a:t>
            </a:r>
            <a:endParaRPr lang="en-GB" sz="1600">
              <a:solidFill>
                <a:schemeClr val="bg1"/>
              </a:solidFill>
              <a:ea typeface="Open Sans Light"/>
              <a:cs typeface="Open Sans Light"/>
              <a:sym typeface="Open Sans"/>
            </a:endParaRPr>
          </a:p>
          <a:p>
            <a:pPr marL="457200" lvl="0" indent="-457200">
              <a:lnSpc>
                <a:spcPct val="150000"/>
              </a:lnSpc>
              <a:buFont typeface="Arial" charset="0"/>
              <a:buChar char="•"/>
              <a:defRPr sz="1800"/>
            </a:pPr>
            <a:r>
              <a:rPr lang="en-GB" sz="1600" b="1">
                <a:solidFill>
                  <a:schemeClr val="bg1"/>
                </a:solidFill>
                <a:ea typeface="Open Sans ExtraBold" charset="0"/>
                <a:cs typeface="Open Sans ExtraBold" charset="0"/>
                <a:sym typeface="Raleway"/>
              </a:rPr>
              <a:t>SALESFORCE CRM</a:t>
            </a:r>
            <a:endParaRPr lang="en-GB" sz="1600">
              <a:solidFill>
                <a:schemeClr val="bg1"/>
              </a:solidFill>
              <a:ea typeface="Open Sans Light"/>
              <a:cs typeface="Open Sans Light"/>
              <a:sym typeface="Open Sans"/>
            </a:endParaRPr>
          </a:p>
          <a:p>
            <a:pPr marL="457200" lvl="0" indent="-457200">
              <a:lnSpc>
                <a:spcPct val="150000"/>
              </a:lnSpc>
              <a:buFont typeface="Arial" charset="0"/>
              <a:buChar char="•"/>
              <a:defRPr sz="1800"/>
            </a:pPr>
            <a:r>
              <a:rPr lang="en-GB" sz="1600" b="1">
                <a:solidFill>
                  <a:schemeClr val="bg1"/>
                </a:solidFill>
                <a:ea typeface="Open Sans ExtraBold" charset="0"/>
                <a:cs typeface="Open Sans ExtraBold" charset="0"/>
                <a:sym typeface="Raleway"/>
              </a:rPr>
              <a:t>HOMEBANKING</a:t>
            </a:r>
          </a:p>
          <a:p>
            <a:pPr marL="457200" lvl="0" indent="-457200">
              <a:lnSpc>
                <a:spcPct val="150000"/>
              </a:lnSpc>
              <a:buFont typeface="Arial" charset="0"/>
              <a:buChar char="•"/>
              <a:defRPr sz="1800"/>
            </a:pPr>
            <a:r>
              <a:rPr lang="en-GB" sz="1600" b="1">
                <a:solidFill>
                  <a:schemeClr val="bg1"/>
                </a:solidFill>
                <a:ea typeface="Open Sans ExtraBold" charset="0"/>
                <a:cs typeface="Open Sans ExtraBold" charset="0"/>
                <a:sym typeface="Raleway"/>
              </a:rPr>
              <a:t>SAP C4C</a:t>
            </a:r>
          </a:p>
          <a:p>
            <a:pPr marL="457200" lvl="0" indent="-457200">
              <a:lnSpc>
                <a:spcPct val="150000"/>
              </a:lnSpc>
              <a:buFont typeface="Arial" charset="0"/>
              <a:buChar char="•"/>
              <a:defRPr sz="1800"/>
            </a:pPr>
            <a:r>
              <a:rPr lang="en-GB" sz="1600" b="1">
                <a:solidFill>
                  <a:schemeClr val="bg1"/>
                </a:solidFill>
                <a:ea typeface="Open Sans ExtraBold" charset="0"/>
                <a:cs typeface="Open Sans ExtraBold" charset="0"/>
                <a:sym typeface="Raleway"/>
              </a:rPr>
              <a:t>SAP PTO SYSTEM</a:t>
            </a:r>
            <a:r>
              <a:rPr lang="en-GB" sz="1600">
                <a:solidFill>
                  <a:schemeClr val="bg1"/>
                </a:solidFill>
                <a:ea typeface="Open Sans Light" charset="0"/>
                <a:cs typeface="Open Sans Light" charset="0"/>
                <a:sym typeface="Raleway"/>
              </a:rPr>
              <a:t> (Paid Time Off)</a:t>
            </a:r>
          </a:p>
        </p:txBody>
      </p:sp>
      <p:sp>
        <p:nvSpPr>
          <p:cNvPr id="9" name="Title 1"/>
          <p:cNvSpPr txBox="1">
            <a:spLocks/>
          </p:cNvSpPr>
          <p:nvPr/>
        </p:nvSpPr>
        <p:spPr>
          <a:xfrm>
            <a:off x="7956280" y="1907763"/>
            <a:ext cx="3048000" cy="1340957"/>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2800">
                <a:latin typeface="+mj-lt"/>
                <a:ea typeface="+mj-ea"/>
                <a:cs typeface="+mj-cs"/>
              </a:defRPr>
            </a:lvl1pPr>
          </a:lstStyle>
          <a:p>
            <a:r>
              <a:rPr lang="en-GB">
                <a:solidFill>
                  <a:schemeClr val="bg1"/>
                </a:solidFill>
                <a:latin typeface="+mn-lt"/>
              </a:rPr>
              <a:t>Examples from our customers:</a:t>
            </a:r>
          </a:p>
        </p:txBody>
      </p:sp>
      <p:sp>
        <p:nvSpPr>
          <p:cNvPr id="12" name="TextBox 11">
            <a:extLst>
              <a:ext uri="{FF2B5EF4-FFF2-40B4-BE49-F238E27FC236}">
                <a16:creationId xmlns:a16="http://schemas.microsoft.com/office/drawing/2014/main" id="{F540587B-2EDB-1140-88F9-DAB2B6E008C0}"/>
              </a:ext>
            </a:extLst>
          </p:cNvPr>
          <p:cNvSpPr txBox="1"/>
          <p:nvPr/>
        </p:nvSpPr>
        <p:spPr>
          <a:xfrm>
            <a:off x="417279" y="642553"/>
            <a:ext cx="6905872" cy="590931"/>
          </a:xfrm>
          <a:prstGeom prst="rect">
            <a:avLst/>
          </a:prstGeom>
          <a:noFill/>
        </p:spPr>
        <p:txBody>
          <a:bodyPr wrap="square" rtlCol="0">
            <a:spAutoFit/>
          </a:bodyPr>
          <a:lstStyle/>
          <a:p>
            <a:pPr>
              <a:lnSpc>
                <a:spcPct val="90000"/>
              </a:lnSpc>
            </a:pPr>
            <a:r>
              <a:rPr lang="en-US" sz="3600">
                <a:solidFill>
                  <a:schemeClr val="tx2"/>
                </a:solidFill>
              </a:rPr>
              <a:t>The Power of Integration</a:t>
            </a:r>
          </a:p>
        </p:txBody>
      </p:sp>
      <p:pic>
        <p:nvPicPr>
          <p:cNvPr id="14" name="Picture 7">
            <a:extLst>
              <a:ext uri="{FF2B5EF4-FFF2-40B4-BE49-F238E27FC236}">
                <a16:creationId xmlns:a16="http://schemas.microsoft.com/office/drawing/2014/main" id="{9910400F-831B-334F-8270-F97831EBDBAC}"/>
              </a:ext>
            </a:extLst>
          </p:cNvPr>
          <p:cNvPicPr>
            <a:picLocks noChangeAspect="1"/>
          </p:cNvPicPr>
          <p:nvPr/>
        </p:nvPicPr>
        <p:blipFill rotWithShape="1">
          <a:blip r:embed="rId3">
            <a:extLst>
              <a:ext uri="{28A0092B-C50C-407E-A947-70E740481C1C}">
                <a14:useLocalDpi xmlns:a14="http://schemas.microsoft.com/office/drawing/2010/main"/>
              </a:ext>
            </a:extLst>
          </a:blip>
          <a:srcRect b="8115"/>
          <a:stretch/>
        </p:blipFill>
        <p:spPr>
          <a:xfrm>
            <a:off x="2919" y="3429000"/>
            <a:ext cx="7907925" cy="3429000"/>
          </a:xfrm>
          <a:prstGeom prst="rect">
            <a:avLst/>
          </a:prstGeom>
        </p:spPr>
      </p:pic>
      <p:sp>
        <p:nvSpPr>
          <p:cNvPr id="11" name="TextBox 10">
            <a:extLst>
              <a:ext uri="{FF2B5EF4-FFF2-40B4-BE49-F238E27FC236}">
                <a16:creationId xmlns:a16="http://schemas.microsoft.com/office/drawing/2014/main" id="{C4D6AB34-19B9-9640-A1C0-D5544E2593E6}"/>
              </a:ext>
            </a:extLst>
          </p:cNvPr>
          <p:cNvSpPr txBox="1"/>
          <p:nvPr/>
        </p:nvSpPr>
        <p:spPr>
          <a:xfrm>
            <a:off x="8436334" y="241289"/>
            <a:ext cx="3562161" cy="341632"/>
          </a:xfrm>
          <a:prstGeom prst="rect">
            <a:avLst/>
          </a:prstGeom>
          <a:noFill/>
        </p:spPr>
        <p:txBody>
          <a:bodyPr wrap="square" rtlCol="0">
            <a:spAutoFit/>
          </a:bodyPr>
          <a:lstStyle/>
          <a:p>
            <a:pPr algn="r">
              <a:lnSpc>
                <a:spcPct val="90000"/>
              </a:lnSpc>
            </a:pPr>
            <a:r>
              <a:rPr lang="en-GB">
                <a:solidFill>
                  <a:schemeClr val="bg1">
                    <a:lumMod val="95000"/>
                  </a:schemeClr>
                </a:solidFill>
                <a:latin typeface="+mj-lt"/>
              </a:rPr>
              <a:t>OnTime API</a:t>
            </a:r>
          </a:p>
        </p:txBody>
      </p:sp>
      <p:cxnSp>
        <p:nvCxnSpPr>
          <p:cNvPr id="15" name="Straight Connector 14">
            <a:extLst>
              <a:ext uri="{FF2B5EF4-FFF2-40B4-BE49-F238E27FC236}">
                <a16:creationId xmlns:a16="http://schemas.microsoft.com/office/drawing/2014/main" id="{209C45B4-09FB-F148-B52B-EC64F15F1070}"/>
              </a:ext>
            </a:extLst>
          </p:cNvPr>
          <p:cNvCxnSpPr>
            <a:cxnSpLocks/>
          </p:cNvCxnSpPr>
          <p:nvPr/>
        </p:nvCxnSpPr>
        <p:spPr>
          <a:xfrm flipH="1">
            <a:off x="11293448" y="579883"/>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8204B17-407C-D747-A0EF-EE1E761CCA7A}"/>
              </a:ext>
            </a:extLst>
          </p:cNvPr>
          <p:cNvSpPr txBox="1"/>
          <p:nvPr/>
        </p:nvSpPr>
        <p:spPr>
          <a:xfrm>
            <a:off x="417279" y="1451548"/>
            <a:ext cx="6444697" cy="1107996"/>
          </a:xfrm>
          <a:prstGeom prst="rect">
            <a:avLst/>
          </a:prstGeom>
          <a:noFill/>
        </p:spPr>
        <p:txBody>
          <a:bodyPr wrap="square" rtlCol="0">
            <a:spAutoFit/>
          </a:bodyPr>
          <a:lstStyle/>
          <a:p>
            <a:pPr lvl="0">
              <a:spcBef>
                <a:spcPts val="1200"/>
              </a:spcBef>
              <a:defRPr sz="1800"/>
            </a:pPr>
            <a:r>
              <a:rPr lang="en-GB" sz="1400">
                <a:solidFill>
                  <a:schemeClr val="tx2"/>
                </a:solidFill>
                <a:ea typeface="Open Sans Light"/>
                <a:cs typeface="Open Sans Light"/>
                <a:sym typeface="Open Sans"/>
              </a:rPr>
              <a:t>With the OnTime REST API, you can easily create real-time CRUD integration of your corporate calendar data with your other business applications. </a:t>
            </a:r>
          </a:p>
          <a:p>
            <a:pPr lvl="0">
              <a:spcBef>
                <a:spcPts val="1200"/>
              </a:spcBef>
              <a:defRPr sz="1800"/>
            </a:pPr>
            <a:r>
              <a:rPr lang="en-GB" sz="1400">
                <a:solidFill>
                  <a:schemeClr val="tx2"/>
                </a:solidFill>
                <a:ea typeface="Open Sans Light"/>
                <a:cs typeface="Open Sans Light"/>
                <a:sym typeface="Open Sans"/>
              </a:rPr>
              <a:t>No more updating of multiple systems, no more issues with keeping scheduling data in sync.</a:t>
            </a:r>
          </a:p>
        </p:txBody>
      </p:sp>
      <p:pic>
        <p:nvPicPr>
          <p:cNvPr id="2" name="Picture 1" descr="A picture containing text, clipart&#10;&#10;Description automatically generated">
            <a:extLst>
              <a:ext uri="{FF2B5EF4-FFF2-40B4-BE49-F238E27FC236}">
                <a16:creationId xmlns:a16="http://schemas.microsoft.com/office/drawing/2014/main" id="{4272DC83-80A5-9391-EBCB-B30AD01FB2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2200" y="5989840"/>
            <a:ext cx="1917700" cy="557008"/>
          </a:xfrm>
          <a:prstGeom prst="rect">
            <a:avLst/>
          </a:prstGeom>
        </p:spPr>
      </p:pic>
    </p:spTree>
    <p:extLst>
      <p:ext uri="{BB962C8B-B14F-4D97-AF65-F5344CB8AC3E}">
        <p14:creationId xmlns:p14="http://schemas.microsoft.com/office/powerpoint/2010/main" val="227111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building lit up at night&#10;&#10;Description automatically generated">
            <a:extLst>
              <a:ext uri="{FF2B5EF4-FFF2-40B4-BE49-F238E27FC236}">
                <a16:creationId xmlns:a16="http://schemas.microsoft.com/office/drawing/2014/main" id="{14E883AF-347F-3B4F-97A9-E36EB1807781}"/>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a:xfrm>
            <a:off x="0" y="0"/>
            <a:ext cx="12192000" cy="6858000"/>
          </a:xfrm>
        </p:spPr>
      </p:pic>
      <p:sp>
        <p:nvSpPr>
          <p:cNvPr id="2" name="Rounded Rectangle 1">
            <a:extLst>
              <a:ext uri="{FF2B5EF4-FFF2-40B4-BE49-F238E27FC236}">
                <a16:creationId xmlns:a16="http://schemas.microsoft.com/office/drawing/2014/main" id="{1CEA54E3-9966-C74B-8D82-77113BF3AA5C}"/>
              </a:ext>
            </a:extLst>
          </p:cNvPr>
          <p:cNvSpPr/>
          <p:nvPr/>
        </p:nvSpPr>
        <p:spPr>
          <a:xfrm>
            <a:off x="654549" y="663460"/>
            <a:ext cx="4879559" cy="1799303"/>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GB" sz="4800">
                <a:solidFill>
                  <a:schemeClr val="bg1"/>
                </a:solidFill>
              </a:rPr>
              <a:t>Architecture &amp;</a:t>
            </a:r>
          </a:p>
          <a:p>
            <a:pPr>
              <a:lnSpc>
                <a:spcPct val="90000"/>
              </a:lnSpc>
            </a:pPr>
            <a:r>
              <a:rPr lang="en-GB" sz="4800">
                <a:solidFill>
                  <a:schemeClr val="bg1"/>
                </a:solidFill>
              </a:rPr>
              <a:t>Security</a:t>
            </a:r>
          </a:p>
        </p:txBody>
      </p:sp>
      <p:pic>
        <p:nvPicPr>
          <p:cNvPr id="3" name="Picture 2" descr="A picture containing text, clipart&#10;&#10;Description automatically generated">
            <a:extLst>
              <a:ext uri="{FF2B5EF4-FFF2-40B4-BE49-F238E27FC236}">
                <a16:creationId xmlns:a16="http://schemas.microsoft.com/office/drawing/2014/main" id="{E6AEEECC-F7D9-E66A-17F5-77A4B71FC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200" y="5989840"/>
            <a:ext cx="1917700" cy="557008"/>
          </a:xfrm>
          <a:prstGeom prst="rect">
            <a:avLst/>
          </a:prstGeom>
        </p:spPr>
      </p:pic>
    </p:spTree>
    <p:extLst>
      <p:ext uri="{BB962C8B-B14F-4D97-AF65-F5344CB8AC3E}">
        <p14:creationId xmlns:p14="http://schemas.microsoft.com/office/powerpoint/2010/main" val="229433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AE7AFB-625A-8E4B-97AD-603CF1E107F4}"/>
              </a:ext>
            </a:extLst>
          </p:cNvPr>
          <p:cNvSpPr/>
          <p:nvPr/>
        </p:nvSpPr>
        <p:spPr>
          <a:xfrm>
            <a:off x="1680067" y="3975734"/>
            <a:ext cx="8565492" cy="2151689"/>
          </a:xfrm>
          <a:prstGeom prst="rect">
            <a:avLst/>
          </a:prstGeom>
          <a:solidFill>
            <a:schemeClr val="bg1">
              <a:alpha val="90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0538043F-F675-E148-A938-91CF79720CE1}"/>
              </a:ext>
            </a:extLst>
          </p:cNvPr>
          <p:cNvPicPr>
            <a:picLocks noChangeAspect="1"/>
          </p:cNvPicPr>
          <p:nvPr/>
        </p:nvPicPr>
        <p:blipFill rotWithShape="1">
          <a:blip r:embed="rId2">
            <a:extLst>
              <a:ext uri="{28A0092B-C50C-407E-A947-70E740481C1C}">
                <a14:useLocalDpi xmlns:a14="http://schemas.microsoft.com/office/drawing/2010/main" val="0"/>
              </a:ext>
            </a:extLst>
          </a:blip>
          <a:srcRect l="2646" t="17354" b="50004"/>
          <a:stretch/>
        </p:blipFill>
        <p:spPr>
          <a:xfrm>
            <a:off x="0" y="0"/>
            <a:ext cx="12192000" cy="2728687"/>
          </a:xfrm>
          <a:prstGeom prst="rect">
            <a:avLst/>
          </a:prstGeom>
        </p:spPr>
      </p:pic>
      <p:sp>
        <p:nvSpPr>
          <p:cNvPr id="35" name="Rectangle 34">
            <a:extLst>
              <a:ext uri="{FF2B5EF4-FFF2-40B4-BE49-F238E27FC236}">
                <a16:creationId xmlns:a16="http://schemas.microsoft.com/office/drawing/2014/main" id="{EE2C2DF2-1C39-2342-824F-365CA7E58E01}"/>
              </a:ext>
            </a:extLst>
          </p:cNvPr>
          <p:cNvSpPr/>
          <p:nvPr/>
        </p:nvSpPr>
        <p:spPr>
          <a:xfrm>
            <a:off x="-1" y="297"/>
            <a:ext cx="12192001" cy="272868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CAD7109-ABDB-0F4E-84F9-FAA205C16EC4}"/>
              </a:ext>
            </a:extLst>
          </p:cNvPr>
          <p:cNvSpPr txBox="1"/>
          <p:nvPr/>
        </p:nvSpPr>
        <p:spPr>
          <a:xfrm>
            <a:off x="1008219" y="411304"/>
            <a:ext cx="9851459" cy="701731"/>
          </a:xfrm>
          <a:prstGeom prst="rect">
            <a:avLst/>
          </a:prstGeom>
          <a:noFill/>
        </p:spPr>
        <p:txBody>
          <a:bodyPr wrap="square" rtlCol="0">
            <a:spAutoFit/>
          </a:bodyPr>
          <a:lstStyle/>
          <a:p>
            <a:pPr>
              <a:lnSpc>
                <a:spcPct val="90000"/>
              </a:lnSpc>
            </a:pPr>
            <a:r>
              <a:rPr lang="en-GB" sz="4400" b="1">
                <a:solidFill>
                  <a:schemeClr val="bg1"/>
                </a:solidFill>
                <a:latin typeface="+mj-lt"/>
              </a:rPr>
              <a:t>Platforms, Interfaces and Languages</a:t>
            </a:r>
          </a:p>
        </p:txBody>
      </p:sp>
      <p:graphicFrame>
        <p:nvGraphicFramePr>
          <p:cNvPr id="73" name="Table 72">
            <a:extLst>
              <a:ext uri="{FF2B5EF4-FFF2-40B4-BE49-F238E27FC236}">
                <a16:creationId xmlns:a16="http://schemas.microsoft.com/office/drawing/2014/main" id="{A987F796-09C9-184E-960D-D3CF03CCB092}"/>
              </a:ext>
            </a:extLst>
          </p:cNvPr>
          <p:cNvGraphicFramePr>
            <a:graphicFrameLocks noGrp="1"/>
          </p:cNvGraphicFramePr>
          <p:nvPr/>
        </p:nvGraphicFramePr>
        <p:xfrm>
          <a:off x="1680067" y="1561684"/>
          <a:ext cx="8565492" cy="1282320"/>
        </p:xfrm>
        <a:graphic>
          <a:graphicData uri="http://schemas.openxmlformats.org/drawingml/2006/table">
            <a:tbl>
              <a:tblPr bandRow="1">
                <a:effectLst>
                  <a:outerShdw blurRad="50800" dist="38100" dir="2700000" algn="tl" rotWithShape="0">
                    <a:prstClr val="black">
                      <a:alpha val="40000"/>
                    </a:prstClr>
                  </a:outerShdw>
                </a:effectLst>
                <a:tableStyleId>{5C22544A-7EE6-4342-B048-85BDC9FD1C3A}</a:tableStyleId>
              </a:tblPr>
              <a:tblGrid>
                <a:gridCol w="2189073">
                  <a:extLst>
                    <a:ext uri="{9D8B030D-6E8A-4147-A177-3AD203B41FA5}">
                      <a16:colId xmlns:a16="http://schemas.microsoft.com/office/drawing/2014/main" val="3616183284"/>
                    </a:ext>
                  </a:extLst>
                </a:gridCol>
                <a:gridCol w="2156347">
                  <a:extLst>
                    <a:ext uri="{9D8B030D-6E8A-4147-A177-3AD203B41FA5}">
                      <a16:colId xmlns:a16="http://schemas.microsoft.com/office/drawing/2014/main" val="3176035547"/>
                    </a:ext>
                  </a:extLst>
                </a:gridCol>
                <a:gridCol w="2019868">
                  <a:extLst>
                    <a:ext uri="{9D8B030D-6E8A-4147-A177-3AD203B41FA5}">
                      <a16:colId xmlns:a16="http://schemas.microsoft.com/office/drawing/2014/main" val="1449756208"/>
                    </a:ext>
                  </a:extLst>
                </a:gridCol>
                <a:gridCol w="2200204">
                  <a:extLst>
                    <a:ext uri="{9D8B030D-6E8A-4147-A177-3AD203B41FA5}">
                      <a16:colId xmlns:a16="http://schemas.microsoft.com/office/drawing/2014/main" val="3983833820"/>
                    </a:ext>
                  </a:extLst>
                </a:gridCol>
              </a:tblGrid>
              <a:tr h="50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noProof="0">
                          <a:solidFill>
                            <a:schemeClr val="tx1"/>
                          </a:solidFill>
                        </a:rPr>
                        <a:t>Exchange Mail Server</a:t>
                      </a:r>
                    </a:p>
                  </a:txBody>
                  <a:tcPr anchor="ctr"/>
                </a:tc>
                <a:tc>
                  <a:txBody>
                    <a:bodyPr/>
                    <a:lstStyle/>
                    <a:p>
                      <a:pPr algn="l">
                        <a:lnSpc>
                          <a:spcPct val="100000"/>
                        </a:lnSpc>
                      </a:pPr>
                      <a:r>
                        <a:rPr lang="en-GB" sz="1050"/>
                        <a:t>Exchange 2010 SP2 and above</a:t>
                      </a:r>
                    </a:p>
                  </a:txBody>
                  <a:tcPr anchor="ctr"/>
                </a:tc>
                <a:tc>
                  <a:txBody>
                    <a:bodyPr/>
                    <a:lstStyle/>
                    <a:p>
                      <a:pPr algn="l">
                        <a:lnSpc>
                          <a:spcPct val="100000"/>
                        </a:lnSpc>
                      </a:pPr>
                      <a:r>
                        <a:rPr lang="en-GB" sz="1050"/>
                        <a:t>Office 365</a:t>
                      </a:r>
                    </a:p>
                  </a:txBody>
                  <a:tcPr anchor="ctr"/>
                </a:tc>
                <a:tc>
                  <a:txBody>
                    <a:bodyPr/>
                    <a:lstStyle/>
                    <a:p>
                      <a:pPr algn="l">
                        <a:lnSpc>
                          <a:spcPct val="100000"/>
                        </a:lnSpc>
                      </a:pPr>
                      <a:r>
                        <a:rPr lang="en-GB" sz="1050"/>
                        <a:t>Support depending on cloud provider</a:t>
                      </a:r>
                    </a:p>
                  </a:txBody>
                  <a:tcPr anchor="ctr"/>
                </a:tc>
                <a:extLst>
                  <a:ext uri="{0D108BD9-81ED-4DB2-BD59-A6C34878D82A}">
                    <a16:rowId xmlns:a16="http://schemas.microsoft.com/office/drawing/2014/main" val="242809782"/>
                  </a:ext>
                </a:extLst>
              </a:tr>
              <a:tr h="50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noProof="0" err="1">
                          <a:solidFill>
                            <a:schemeClr val="tx1"/>
                          </a:solidFill>
                        </a:rPr>
                        <a:t>OnTime</a:t>
                      </a:r>
                      <a:r>
                        <a:rPr lang="en-GB" sz="1050" b="0" noProof="0">
                          <a:solidFill>
                            <a:schemeClr val="tx1"/>
                          </a:solidFill>
                        </a:rPr>
                        <a:t> Application Server</a:t>
                      </a:r>
                    </a:p>
                  </a:txBody>
                  <a:tcPr anchor="ctr"/>
                </a:tc>
                <a:tc>
                  <a:txBody>
                    <a:bodyPr/>
                    <a:lstStyle/>
                    <a:p>
                      <a:pPr algn="l">
                        <a:lnSpc>
                          <a:spcPct val="100000"/>
                        </a:lnSpc>
                      </a:pPr>
                      <a:r>
                        <a:rPr lang="en-GB" sz="1050"/>
                        <a:t>Apache Tomcat on Windows</a:t>
                      </a:r>
                    </a:p>
                    <a:p>
                      <a:pPr algn="l">
                        <a:lnSpc>
                          <a:spcPct val="100000"/>
                        </a:lnSpc>
                      </a:pPr>
                      <a:r>
                        <a:rPr lang="en-GB" sz="1050"/>
                        <a:t>Microsoft SQL / SQL Express</a:t>
                      </a:r>
                    </a:p>
                  </a:txBody>
                  <a:tcPr anchor="ctr"/>
                </a:tc>
                <a:tc>
                  <a:txBody>
                    <a:bodyPr/>
                    <a:lstStyle/>
                    <a:p>
                      <a:pPr algn="l">
                        <a:lnSpc>
                          <a:spcPct val="100000"/>
                        </a:lnSpc>
                      </a:pPr>
                      <a:r>
                        <a:rPr lang="en-GB" sz="1050"/>
                        <a:t>Apache Tomcat on Windows</a:t>
                      </a:r>
                    </a:p>
                    <a:p>
                      <a:pPr algn="l">
                        <a:lnSpc>
                          <a:spcPct val="100000"/>
                        </a:lnSpc>
                      </a:pPr>
                      <a:r>
                        <a:rPr lang="en-GB" sz="1050"/>
                        <a:t>Microsoft SQL / SQL Express</a:t>
                      </a:r>
                    </a:p>
                  </a:txBody>
                  <a:tcPr anchor="ctr">
                    <a:solidFill>
                      <a:srgbClr val="E7F3FC"/>
                    </a:solidFill>
                  </a:tcPr>
                </a:tc>
                <a:tc>
                  <a:txBody>
                    <a:bodyPr/>
                    <a:lstStyle/>
                    <a:p>
                      <a:pPr algn="l">
                        <a:lnSpc>
                          <a:spcPct val="100000"/>
                        </a:lnSpc>
                      </a:pPr>
                      <a:r>
                        <a:rPr lang="en-GB" sz="1050"/>
                        <a:t>Apache Tomcat on Windows</a:t>
                      </a:r>
                    </a:p>
                    <a:p>
                      <a:pPr algn="l">
                        <a:lnSpc>
                          <a:spcPct val="100000"/>
                        </a:lnSpc>
                      </a:pPr>
                      <a:r>
                        <a:rPr lang="en-GB" sz="1050"/>
                        <a:t>Microsoft SQL / SQL Express</a:t>
                      </a:r>
                    </a:p>
                  </a:txBody>
                  <a:tcPr anchor="ctr"/>
                </a:tc>
                <a:extLst>
                  <a:ext uri="{0D108BD9-81ED-4DB2-BD59-A6C34878D82A}">
                    <a16:rowId xmlns:a16="http://schemas.microsoft.com/office/drawing/2014/main" val="337945308"/>
                  </a:ext>
                </a:extLst>
              </a:tr>
              <a:tr h="273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noProof="0">
                        <a:solidFill>
                          <a:schemeClr val="tx1"/>
                        </a:solidFill>
                      </a:endParaRPr>
                    </a:p>
                  </a:txBody>
                  <a:tcPr anchor="ctr">
                    <a:solidFill>
                      <a:srgbClr val="00AEEF"/>
                    </a:solidFill>
                  </a:tcPr>
                </a:tc>
                <a:tc>
                  <a:txBody>
                    <a:bodyPr/>
                    <a:lstStyle/>
                    <a:p>
                      <a:pPr algn="l">
                        <a:lnSpc>
                          <a:spcPct val="100000"/>
                        </a:lnSpc>
                      </a:pPr>
                      <a:r>
                        <a:rPr lang="en-GB" sz="1200">
                          <a:solidFill>
                            <a:schemeClr val="bg1"/>
                          </a:solidFill>
                        </a:rPr>
                        <a:t>On Premises</a:t>
                      </a:r>
                    </a:p>
                  </a:txBody>
                  <a:tcPr anchor="ctr">
                    <a:solidFill>
                      <a:srgbClr val="00AEEF"/>
                    </a:solidFill>
                  </a:tcPr>
                </a:tc>
                <a:tc>
                  <a:txBody>
                    <a:bodyPr/>
                    <a:lstStyle/>
                    <a:p>
                      <a:pPr algn="l">
                        <a:lnSpc>
                          <a:spcPct val="100000"/>
                        </a:lnSpc>
                      </a:pPr>
                      <a:r>
                        <a:rPr lang="en-GB" sz="1200">
                          <a:solidFill>
                            <a:schemeClr val="bg1"/>
                          </a:solidFill>
                        </a:rPr>
                        <a:t>Public Cloud</a:t>
                      </a:r>
                    </a:p>
                  </a:txBody>
                  <a:tcPr anchor="ctr">
                    <a:solidFill>
                      <a:srgbClr val="00AEEF"/>
                    </a:solidFill>
                  </a:tcPr>
                </a:tc>
                <a:tc>
                  <a:txBody>
                    <a:bodyPr/>
                    <a:lstStyle/>
                    <a:p>
                      <a:pPr algn="l">
                        <a:lnSpc>
                          <a:spcPct val="100000"/>
                        </a:lnSpc>
                      </a:pPr>
                      <a:r>
                        <a:rPr lang="en-GB" sz="1200">
                          <a:solidFill>
                            <a:schemeClr val="bg1"/>
                          </a:solidFill>
                        </a:rPr>
                        <a:t>Private Cloud</a:t>
                      </a:r>
                    </a:p>
                  </a:txBody>
                  <a:tcPr anchor="ctr">
                    <a:solidFill>
                      <a:srgbClr val="00AEEF"/>
                    </a:solidFill>
                  </a:tcPr>
                </a:tc>
                <a:extLst>
                  <a:ext uri="{0D108BD9-81ED-4DB2-BD59-A6C34878D82A}">
                    <a16:rowId xmlns:a16="http://schemas.microsoft.com/office/drawing/2014/main" val="1197849563"/>
                  </a:ext>
                </a:extLst>
              </a:tr>
            </a:tbl>
          </a:graphicData>
        </a:graphic>
      </p:graphicFrame>
      <p:pic>
        <p:nvPicPr>
          <p:cNvPr id="76" name="Picture 75" descr="A picture containing drawing&#10;&#10;Description automatically generated">
            <a:extLst>
              <a:ext uri="{FF2B5EF4-FFF2-40B4-BE49-F238E27FC236}">
                <a16:creationId xmlns:a16="http://schemas.microsoft.com/office/drawing/2014/main" id="{9E9F01AE-D088-3441-983C-43AD02F98B1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09646" y="5500299"/>
            <a:ext cx="354178" cy="213360"/>
          </a:xfrm>
          <a:prstGeom prst="rect">
            <a:avLst/>
          </a:prstGeom>
          <a:effectLst>
            <a:outerShdw blurRad="50800" dist="38100" dir="2700000" algn="tl" rotWithShape="0">
              <a:prstClr val="black">
                <a:alpha val="40000"/>
              </a:prstClr>
            </a:outerShdw>
          </a:effectLst>
        </p:spPr>
      </p:pic>
      <p:pic>
        <p:nvPicPr>
          <p:cNvPr id="77" name="Picture 76" descr="A close up of a sign&#10;&#10;Description automatically generated">
            <a:extLst>
              <a:ext uri="{FF2B5EF4-FFF2-40B4-BE49-F238E27FC236}">
                <a16:creationId xmlns:a16="http://schemas.microsoft.com/office/drawing/2014/main" id="{0D3C80CE-3C68-FC4A-88E5-F2728A114EA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394141" y="5500299"/>
            <a:ext cx="354178" cy="213360"/>
          </a:xfrm>
          <a:prstGeom prst="rect">
            <a:avLst/>
          </a:prstGeom>
          <a:effectLst>
            <a:outerShdw blurRad="50800" dist="38100" dir="2700000" algn="tl" rotWithShape="0">
              <a:prstClr val="black">
                <a:alpha val="40000"/>
              </a:prstClr>
            </a:outerShdw>
          </a:effectLst>
        </p:spPr>
      </p:pic>
      <p:pic>
        <p:nvPicPr>
          <p:cNvPr id="78" name="Picture 77" descr="A picture containing food, drawing&#10;&#10;Description automatically generated">
            <a:extLst>
              <a:ext uri="{FF2B5EF4-FFF2-40B4-BE49-F238E27FC236}">
                <a16:creationId xmlns:a16="http://schemas.microsoft.com/office/drawing/2014/main" id="{CF08C0A8-D48B-5A45-9CD7-BF708A3BEB0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874087" y="5500299"/>
            <a:ext cx="354178" cy="213360"/>
          </a:xfrm>
          <a:prstGeom prst="rect">
            <a:avLst/>
          </a:prstGeom>
          <a:effectLst>
            <a:outerShdw blurRad="50800" dist="38100" dir="2700000" algn="tl" rotWithShape="0">
              <a:prstClr val="black">
                <a:alpha val="40000"/>
              </a:prstClr>
            </a:outerShdw>
          </a:effectLst>
        </p:spPr>
      </p:pic>
      <p:pic>
        <p:nvPicPr>
          <p:cNvPr id="79" name="Picture 78" descr="A picture containing drawing, table&#10;&#10;Description automatically generated">
            <a:extLst>
              <a:ext uri="{FF2B5EF4-FFF2-40B4-BE49-F238E27FC236}">
                <a16:creationId xmlns:a16="http://schemas.microsoft.com/office/drawing/2014/main" id="{431C3106-C892-6D41-BACD-2A183B3D9AB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838532" y="5500299"/>
            <a:ext cx="354178" cy="213360"/>
          </a:xfrm>
          <a:prstGeom prst="rect">
            <a:avLst/>
          </a:prstGeom>
          <a:effectLst>
            <a:outerShdw blurRad="50800" dist="38100" dir="2700000" algn="tl" rotWithShape="0">
              <a:prstClr val="black">
                <a:alpha val="40000"/>
              </a:prstClr>
            </a:outerShdw>
          </a:effectLst>
        </p:spPr>
      </p:pic>
      <p:pic>
        <p:nvPicPr>
          <p:cNvPr id="80" name="Picture 79" descr="A picture containing drawing, table&#10;&#10;Description automatically generated">
            <a:extLst>
              <a:ext uri="{FF2B5EF4-FFF2-40B4-BE49-F238E27FC236}">
                <a16:creationId xmlns:a16="http://schemas.microsoft.com/office/drawing/2014/main" id="{6E839B01-9F7B-DE41-9563-197D4DF120A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318478" y="5500299"/>
            <a:ext cx="354178" cy="213360"/>
          </a:xfrm>
          <a:prstGeom prst="rect">
            <a:avLst/>
          </a:prstGeom>
          <a:effectLst>
            <a:outerShdw blurRad="50800" dist="38100" dir="2700000" algn="tl" rotWithShape="0">
              <a:prstClr val="black">
                <a:alpha val="40000"/>
              </a:prstClr>
            </a:outerShdw>
          </a:effectLst>
        </p:spPr>
      </p:pic>
      <p:pic>
        <p:nvPicPr>
          <p:cNvPr id="81" name="Picture 80" descr="A picture containing drawing&#10;&#10;Description automatically generated">
            <a:extLst>
              <a:ext uri="{FF2B5EF4-FFF2-40B4-BE49-F238E27FC236}">
                <a16:creationId xmlns:a16="http://schemas.microsoft.com/office/drawing/2014/main" id="{0D1E6DD4-DBCA-BB43-86BC-12A74229273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364897" y="5500299"/>
            <a:ext cx="354178" cy="213360"/>
          </a:xfrm>
          <a:prstGeom prst="rect">
            <a:avLst/>
          </a:prstGeom>
          <a:effectLst>
            <a:outerShdw blurRad="50800" dist="38100" dir="2700000" algn="tl" rotWithShape="0">
              <a:prstClr val="black">
                <a:alpha val="40000"/>
              </a:prstClr>
            </a:outerShdw>
          </a:effectLst>
        </p:spPr>
      </p:pic>
      <p:pic>
        <p:nvPicPr>
          <p:cNvPr id="82" name="Picture 81" descr="A picture containing bird&#10;&#10;Description automatically generated">
            <a:extLst>
              <a:ext uri="{FF2B5EF4-FFF2-40B4-BE49-F238E27FC236}">
                <a16:creationId xmlns:a16="http://schemas.microsoft.com/office/drawing/2014/main" id="{9350AD14-B8AB-E94F-AD29-9E003D7B9C4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806915" y="5500299"/>
            <a:ext cx="357029" cy="213360"/>
          </a:xfrm>
          <a:prstGeom prst="rect">
            <a:avLst/>
          </a:prstGeom>
          <a:effectLst>
            <a:outerShdw blurRad="50800" dist="38100" dir="2700000" algn="tl" rotWithShape="0">
              <a:prstClr val="black">
                <a:alpha val="40000"/>
              </a:prstClr>
            </a:outerShdw>
          </a:effectLst>
        </p:spPr>
      </p:pic>
      <p:pic>
        <p:nvPicPr>
          <p:cNvPr id="83" name="Picture 82" descr="A picture containing drawing&#10;&#10;Description automatically generated">
            <a:extLst>
              <a:ext uri="{FF2B5EF4-FFF2-40B4-BE49-F238E27FC236}">
                <a16:creationId xmlns:a16="http://schemas.microsoft.com/office/drawing/2014/main" id="{42E49C76-CBFE-554C-A998-0E248B19AD8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285771" y="5500299"/>
            <a:ext cx="354178" cy="213360"/>
          </a:xfrm>
          <a:prstGeom prst="rect">
            <a:avLst/>
          </a:prstGeom>
          <a:effectLst>
            <a:outerShdw blurRad="50800" dist="38100" dir="2700000" algn="tl" rotWithShape="0">
              <a:prstClr val="black">
                <a:alpha val="40000"/>
              </a:prstClr>
            </a:outerShdw>
          </a:effectLst>
        </p:spPr>
      </p:pic>
      <p:pic>
        <p:nvPicPr>
          <p:cNvPr id="84" name="Picture 83" descr="A drawing of a person&#10;&#10;Description automatically generated">
            <a:extLst>
              <a:ext uri="{FF2B5EF4-FFF2-40B4-BE49-F238E27FC236}">
                <a16:creationId xmlns:a16="http://schemas.microsoft.com/office/drawing/2014/main" id="{4077731B-A2F4-6042-82B2-D21F7E6B81D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761776" y="5500299"/>
            <a:ext cx="354178" cy="213360"/>
          </a:xfrm>
          <a:prstGeom prst="rect">
            <a:avLst/>
          </a:prstGeom>
          <a:effectLst>
            <a:outerShdw blurRad="50800" dist="38100" dir="2700000" algn="tl" rotWithShape="0">
              <a:prstClr val="black">
                <a:alpha val="40000"/>
              </a:prstClr>
            </a:outerShdw>
          </a:effectLst>
        </p:spPr>
      </p:pic>
      <p:pic>
        <p:nvPicPr>
          <p:cNvPr id="85" name="Picture 84" descr="A picture containing drawing&#10;&#10;Description automatically generated">
            <a:extLst>
              <a:ext uri="{FF2B5EF4-FFF2-40B4-BE49-F238E27FC236}">
                <a16:creationId xmlns:a16="http://schemas.microsoft.com/office/drawing/2014/main" id="{9F78AC17-D226-C249-B320-6939D1D59CFB}"/>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256527" y="5500299"/>
            <a:ext cx="357029" cy="215078"/>
          </a:xfrm>
          <a:prstGeom prst="rect">
            <a:avLst/>
          </a:prstGeom>
          <a:ln>
            <a:noFill/>
          </a:ln>
          <a:effectLst>
            <a:outerShdw blurRad="50800" dist="38100" dir="2700000" algn="tl" rotWithShape="0">
              <a:prstClr val="black">
                <a:alpha val="40000"/>
              </a:prstClr>
            </a:outerShdw>
          </a:effectLst>
        </p:spPr>
      </p:pic>
      <p:pic>
        <p:nvPicPr>
          <p:cNvPr id="86" name="Picture 85" descr="A picture containing drawing&#10;&#10;Description automatically generated">
            <a:extLst>
              <a:ext uri="{FF2B5EF4-FFF2-40B4-BE49-F238E27FC236}">
                <a16:creationId xmlns:a16="http://schemas.microsoft.com/office/drawing/2014/main" id="{EA7DBBB6-5C3D-D944-B63C-ED4DAA67423E}"/>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730162" y="5500299"/>
            <a:ext cx="354178" cy="213360"/>
          </a:xfrm>
          <a:prstGeom prst="rect">
            <a:avLst/>
          </a:prstGeom>
          <a:effectLst>
            <a:outerShdw blurRad="50800" dist="38100" dir="2700000" algn="tl" rotWithShape="0">
              <a:prstClr val="black">
                <a:alpha val="40000"/>
              </a:prstClr>
            </a:outerShdw>
          </a:effectLst>
        </p:spPr>
      </p:pic>
      <p:sp>
        <p:nvSpPr>
          <p:cNvPr id="87" name="TextBox 86">
            <a:extLst>
              <a:ext uri="{FF2B5EF4-FFF2-40B4-BE49-F238E27FC236}">
                <a16:creationId xmlns:a16="http://schemas.microsoft.com/office/drawing/2014/main" id="{1ABD19D9-CB87-184D-B9CB-DD3D384A05A3}"/>
              </a:ext>
            </a:extLst>
          </p:cNvPr>
          <p:cNvSpPr txBox="1"/>
          <p:nvPr/>
        </p:nvSpPr>
        <p:spPr>
          <a:xfrm>
            <a:off x="2211104" y="4161281"/>
            <a:ext cx="1094787" cy="1619867"/>
          </a:xfrm>
          <a:prstGeom prst="rect">
            <a:avLst/>
          </a:prstGeom>
          <a:noFill/>
        </p:spPr>
        <p:txBody>
          <a:bodyPr wrap="none" rtlCol="0">
            <a:spAutoFit/>
          </a:bodyPr>
          <a:lstStyle/>
          <a:p>
            <a:pPr>
              <a:lnSpc>
                <a:spcPct val="250000"/>
              </a:lnSpc>
            </a:pPr>
            <a:r>
              <a:rPr lang="en-GB" sz="1400">
                <a:solidFill>
                  <a:schemeClr val="bg2">
                    <a:lumMod val="25000"/>
                  </a:schemeClr>
                </a:solidFill>
              </a:rPr>
              <a:t>Clients</a:t>
            </a:r>
          </a:p>
          <a:p>
            <a:pPr>
              <a:lnSpc>
                <a:spcPct val="250000"/>
              </a:lnSpc>
            </a:pPr>
            <a:r>
              <a:rPr lang="en-GB" sz="1400">
                <a:solidFill>
                  <a:schemeClr val="bg2">
                    <a:lumMod val="25000"/>
                  </a:schemeClr>
                </a:solidFill>
              </a:rPr>
              <a:t>Mobile</a:t>
            </a:r>
          </a:p>
          <a:p>
            <a:pPr>
              <a:lnSpc>
                <a:spcPct val="250000"/>
              </a:lnSpc>
            </a:pPr>
            <a:r>
              <a:rPr lang="en-GB" sz="1400">
                <a:solidFill>
                  <a:schemeClr val="bg2">
                    <a:lumMod val="25000"/>
                  </a:schemeClr>
                </a:solidFill>
              </a:rPr>
              <a:t>Languages</a:t>
            </a:r>
          </a:p>
        </p:txBody>
      </p:sp>
      <p:pic>
        <p:nvPicPr>
          <p:cNvPr id="88" name="Picture 87">
            <a:extLst>
              <a:ext uri="{FF2B5EF4-FFF2-40B4-BE49-F238E27FC236}">
                <a16:creationId xmlns:a16="http://schemas.microsoft.com/office/drawing/2014/main" id="{56510363-470B-EA48-B7B4-182341E77CF2}"/>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3887160" y="4881303"/>
            <a:ext cx="396634" cy="396634"/>
          </a:xfrm>
          <a:prstGeom prst="rect">
            <a:avLst/>
          </a:prstGeom>
          <a:effectLst>
            <a:outerShdw blurRad="50800" dist="38100" dir="2700000" algn="tl" rotWithShape="0">
              <a:prstClr val="black">
                <a:alpha val="40000"/>
              </a:prstClr>
            </a:outerShdw>
          </a:effectLst>
        </p:spPr>
      </p:pic>
      <p:pic>
        <p:nvPicPr>
          <p:cNvPr id="89" name="Picture 88">
            <a:extLst>
              <a:ext uri="{FF2B5EF4-FFF2-40B4-BE49-F238E27FC236}">
                <a16:creationId xmlns:a16="http://schemas.microsoft.com/office/drawing/2014/main" id="{A6DE0B4A-EEAE-8546-AF95-6FB9BD3E6A7F}"/>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4429694" y="4889345"/>
            <a:ext cx="301686" cy="354179"/>
          </a:xfrm>
          <a:prstGeom prst="rect">
            <a:avLst/>
          </a:prstGeom>
          <a:effectLst>
            <a:outerShdw blurRad="50800" dist="38100" dir="2700000" algn="tl" rotWithShape="0">
              <a:prstClr val="black">
                <a:alpha val="40000"/>
              </a:prstClr>
            </a:outerShdw>
          </a:effectLst>
        </p:spPr>
      </p:pic>
      <p:pic>
        <p:nvPicPr>
          <p:cNvPr id="90" name="Picture 89">
            <a:extLst>
              <a:ext uri="{FF2B5EF4-FFF2-40B4-BE49-F238E27FC236}">
                <a16:creationId xmlns:a16="http://schemas.microsoft.com/office/drawing/2014/main" id="{8BB9FA7F-B3AF-9F4D-B283-FF9A2DB731AC}"/>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5921450" y="4339010"/>
            <a:ext cx="363056" cy="370348"/>
          </a:xfrm>
          <a:prstGeom prst="rect">
            <a:avLst/>
          </a:prstGeom>
          <a:effectLst>
            <a:outerShdw blurRad="50800" dist="38100" dir="2700000" algn="tl" rotWithShape="0">
              <a:prstClr val="black">
                <a:alpha val="40000"/>
              </a:prstClr>
            </a:outerShdw>
          </a:effectLst>
        </p:spPr>
      </p:pic>
      <p:sp>
        <p:nvSpPr>
          <p:cNvPr id="91" name="Title 1">
            <a:extLst>
              <a:ext uri="{FF2B5EF4-FFF2-40B4-BE49-F238E27FC236}">
                <a16:creationId xmlns:a16="http://schemas.microsoft.com/office/drawing/2014/main" id="{35C4BADE-58A6-A841-93B7-6513EE2D65F1}"/>
              </a:ext>
            </a:extLst>
          </p:cNvPr>
          <p:cNvSpPr txBox="1">
            <a:spLocks/>
          </p:cNvSpPr>
          <p:nvPr/>
        </p:nvSpPr>
        <p:spPr>
          <a:xfrm>
            <a:off x="1680067" y="3651173"/>
            <a:ext cx="3676960" cy="332592"/>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lvl="0">
              <a:defRPr sz="1800"/>
            </a:pPr>
            <a:r>
              <a:rPr lang="en-GB" sz="1400" b="1">
                <a:solidFill>
                  <a:schemeClr val="bg2">
                    <a:lumMod val="25000"/>
                  </a:schemeClr>
                </a:solidFill>
                <a:ea typeface="Open Sans ExtraBold" charset="0"/>
                <a:cs typeface="Open Sans ExtraBold" charset="0"/>
                <a:sym typeface="Raleway"/>
              </a:rPr>
              <a:t>Supported interfaces and languages:</a:t>
            </a:r>
            <a:endParaRPr lang="en-GB" sz="1400">
              <a:solidFill>
                <a:schemeClr val="bg2">
                  <a:lumMod val="25000"/>
                </a:schemeClr>
              </a:solidFill>
            </a:endParaRPr>
          </a:p>
        </p:txBody>
      </p:sp>
      <p:pic>
        <p:nvPicPr>
          <p:cNvPr id="94" name="Picture 93">
            <a:extLst>
              <a:ext uri="{FF2B5EF4-FFF2-40B4-BE49-F238E27FC236}">
                <a16:creationId xmlns:a16="http://schemas.microsoft.com/office/drawing/2014/main" id="{DF4D1881-0523-0349-89B5-AAD08B902B23}"/>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6252222" y="4295499"/>
            <a:ext cx="655877" cy="491908"/>
          </a:xfrm>
          <a:prstGeom prst="rect">
            <a:avLst/>
          </a:prstGeom>
          <a:effectLst>
            <a:outerShdw blurRad="50800" dist="38100" dir="2700000" algn="tl" rotWithShape="0">
              <a:prstClr val="black">
                <a:alpha val="40000"/>
              </a:prstClr>
            </a:outerShdw>
          </a:effectLst>
        </p:spPr>
      </p:pic>
      <p:pic>
        <p:nvPicPr>
          <p:cNvPr id="95" name="Picture 94">
            <a:extLst>
              <a:ext uri="{FF2B5EF4-FFF2-40B4-BE49-F238E27FC236}">
                <a16:creationId xmlns:a16="http://schemas.microsoft.com/office/drawing/2014/main" id="{12D8D324-7DD2-5A43-9124-E406DF0F8938}"/>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5365821" y="4285906"/>
            <a:ext cx="491908" cy="491908"/>
          </a:xfrm>
          <a:prstGeom prst="rect">
            <a:avLst/>
          </a:prstGeom>
          <a:effectLst>
            <a:outerShdw blurRad="50800" dist="38100" dir="2700000" algn="tl" rotWithShape="0">
              <a:prstClr val="black">
                <a:alpha val="40000"/>
              </a:prstClr>
            </a:outerShdw>
          </a:effectLst>
        </p:spPr>
      </p:pic>
      <p:pic>
        <p:nvPicPr>
          <p:cNvPr id="96" name="Picture 95">
            <a:extLst>
              <a:ext uri="{FF2B5EF4-FFF2-40B4-BE49-F238E27FC236}">
                <a16:creationId xmlns:a16="http://schemas.microsoft.com/office/drawing/2014/main" id="{DBCB0901-5C70-B14A-8D46-C267591951E3}"/>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6885952" y="4355217"/>
            <a:ext cx="360752" cy="372471"/>
          </a:xfrm>
          <a:prstGeom prst="rect">
            <a:avLst/>
          </a:prstGeom>
          <a:effectLst>
            <a:outerShdw blurRad="50800" dist="38100" dir="2700000" algn="tl" rotWithShape="0">
              <a:prstClr val="black">
                <a:alpha val="40000"/>
              </a:prstClr>
            </a:outerShdw>
          </a:effectLst>
        </p:spPr>
      </p:pic>
      <p:pic>
        <p:nvPicPr>
          <p:cNvPr id="30" name="Picture 29" descr="A picture containing clock, drawing&#10;&#10;Description automatically generated">
            <a:extLst>
              <a:ext uri="{FF2B5EF4-FFF2-40B4-BE49-F238E27FC236}">
                <a16:creationId xmlns:a16="http://schemas.microsoft.com/office/drawing/2014/main" id="{DB0A8449-815D-D541-AD51-0C09168F3FC5}"/>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0636751" y="6357492"/>
            <a:ext cx="1363662" cy="291824"/>
          </a:xfrm>
          <a:prstGeom prst="rect">
            <a:avLst/>
          </a:prstGeom>
        </p:spPr>
      </p:pic>
      <p:sp>
        <p:nvSpPr>
          <p:cNvPr id="31" name="Title 1">
            <a:extLst>
              <a:ext uri="{FF2B5EF4-FFF2-40B4-BE49-F238E27FC236}">
                <a16:creationId xmlns:a16="http://schemas.microsoft.com/office/drawing/2014/main" id="{325DBEE2-8582-CB4B-B12F-D62AE4D79D40}"/>
              </a:ext>
            </a:extLst>
          </p:cNvPr>
          <p:cNvSpPr txBox="1">
            <a:spLocks/>
          </p:cNvSpPr>
          <p:nvPr/>
        </p:nvSpPr>
        <p:spPr>
          <a:xfrm>
            <a:off x="1680067" y="1217412"/>
            <a:ext cx="3676960" cy="332592"/>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lvl="0">
              <a:defRPr sz="1800"/>
            </a:pPr>
            <a:r>
              <a:rPr lang="en-GB" sz="1400" b="1">
                <a:solidFill>
                  <a:schemeClr val="bg1"/>
                </a:solidFill>
                <a:ea typeface="Open Sans ExtraBold" charset="0"/>
                <a:cs typeface="Open Sans ExtraBold" charset="0"/>
                <a:sym typeface="Raleway"/>
              </a:rPr>
              <a:t>Supported platforms</a:t>
            </a:r>
            <a:endParaRPr lang="en-GB" sz="1400">
              <a:solidFill>
                <a:schemeClr val="bg1"/>
              </a:solidFill>
            </a:endParaRPr>
          </a:p>
        </p:txBody>
      </p:sp>
      <p:pic>
        <p:nvPicPr>
          <p:cNvPr id="33" name="Picture 32">
            <a:extLst>
              <a:ext uri="{FF2B5EF4-FFF2-40B4-BE49-F238E27FC236}">
                <a16:creationId xmlns:a16="http://schemas.microsoft.com/office/drawing/2014/main" id="{77342656-0D95-1F4B-87A4-E1CDA75177EE}"/>
              </a:ext>
            </a:extLst>
          </p:cNvPr>
          <p:cNvPicPr>
            <a:picLocks noChangeAspect="1"/>
          </p:cNvPicPr>
          <p:nvPr/>
        </p:nvPicPr>
        <p:blipFill>
          <a:blip r:embed="rId21"/>
          <a:stretch>
            <a:fillRect/>
          </a:stretch>
        </p:blipFill>
        <p:spPr>
          <a:xfrm>
            <a:off x="3914375" y="4334887"/>
            <a:ext cx="388965" cy="392801"/>
          </a:xfrm>
          <a:prstGeom prst="rect">
            <a:avLst/>
          </a:prstGeom>
          <a:effectLst>
            <a:outerShdw blurRad="50800" dist="38100" dir="2700000" algn="tl" rotWithShape="0">
              <a:prstClr val="black">
                <a:alpha val="40000"/>
              </a:prstClr>
            </a:outerShdw>
          </a:effectLst>
        </p:spPr>
      </p:pic>
      <p:pic>
        <p:nvPicPr>
          <p:cNvPr id="36" name="Picture 35">
            <a:extLst>
              <a:ext uri="{FF2B5EF4-FFF2-40B4-BE49-F238E27FC236}">
                <a16:creationId xmlns:a16="http://schemas.microsoft.com/office/drawing/2014/main" id="{C26CD4C0-A758-7E4B-8C34-F2B53F3F9B20}"/>
              </a:ext>
            </a:extLst>
          </p:cNvPr>
          <p:cNvPicPr>
            <a:picLocks noChangeAspect="1"/>
          </p:cNvPicPr>
          <p:nvPr/>
        </p:nvPicPr>
        <p:blipFill rotWithShape="1">
          <a:blip r:embed="rId22"/>
          <a:srcRect r="79587"/>
          <a:stretch/>
        </p:blipFill>
        <p:spPr>
          <a:xfrm>
            <a:off x="4413792" y="4332030"/>
            <a:ext cx="348395" cy="392801"/>
          </a:xfrm>
          <a:prstGeom prst="rect">
            <a:avLst/>
          </a:prstGeom>
          <a:effectLst>
            <a:outerShdw blurRad="50800" dist="38100" dir="2700000" algn="tl" rotWithShape="0">
              <a:prstClr val="black">
                <a:alpha val="40000"/>
              </a:prstClr>
            </a:outerShdw>
          </a:effectLst>
        </p:spPr>
      </p:pic>
      <p:pic>
        <p:nvPicPr>
          <p:cNvPr id="37" name="Picture 36">
            <a:extLst>
              <a:ext uri="{FF2B5EF4-FFF2-40B4-BE49-F238E27FC236}">
                <a16:creationId xmlns:a16="http://schemas.microsoft.com/office/drawing/2014/main" id="{655212C9-CFD5-224A-B1B0-447CED964805}"/>
              </a:ext>
            </a:extLst>
          </p:cNvPr>
          <p:cNvPicPr>
            <a:picLocks noChangeAspect="1"/>
          </p:cNvPicPr>
          <p:nvPr/>
        </p:nvPicPr>
        <p:blipFill>
          <a:blip r:embed="rId23"/>
          <a:stretch>
            <a:fillRect/>
          </a:stretch>
        </p:blipFill>
        <p:spPr>
          <a:xfrm>
            <a:off x="4731299" y="4212487"/>
            <a:ext cx="689646" cy="6261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2111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8671812-E2F8-4849-A91A-E69F87CF4D32}"/>
              </a:ext>
            </a:extLst>
          </p:cNvPr>
          <p:cNvPicPr>
            <a:picLocks noChangeAspect="1"/>
          </p:cNvPicPr>
          <p:nvPr/>
        </p:nvPicPr>
        <p:blipFill rotWithShape="1">
          <a:blip r:embed="rId2">
            <a:extLst>
              <a:ext uri="{28A0092B-C50C-407E-A947-70E740481C1C}">
                <a14:useLocalDpi xmlns:a14="http://schemas.microsoft.com/office/drawing/2010/main" val="0"/>
              </a:ext>
            </a:extLst>
          </a:blip>
          <a:srcRect l="2646" t="17354" b="49480"/>
          <a:stretch/>
        </p:blipFill>
        <p:spPr>
          <a:xfrm>
            <a:off x="0" y="0"/>
            <a:ext cx="12192000" cy="2772467"/>
          </a:xfrm>
          <a:prstGeom prst="rect">
            <a:avLst/>
          </a:prstGeom>
        </p:spPr>
      </p:pic>
      <p:sp>
        <p:nvSpPr>
          <p:cNvPr id="22" name="Rectangle 21"/>
          <p:cNvSpPr/>
          <p:nvPr/>
        </p:nvSpPr>
        <p:spPr>
          <a:xfrm>
            <a:off x="0" y="0"/>
            <a:ext cx="12192000" cy="2786743"/>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08219" y="369433"/>
            <a:ext cx="4062411" cy="701731"/>
          </a:xfrm>
          <a:prstGeom prst="rect">
            <a:avLst/>
          </a:prstGeom>
          <a:noFill/>
        </p:spPr>
        <p:txBody>
          <a:bodyPr wrap="square" rtlCol="0">
            <a:spAutoFit/>
          </a:bodyPr>
          <a:lstStyle/>
          <a:p>
            <a:pPr>
              <a:lnSpc>
                <a:spcPct val="90000"/>
              </a:lnSpc>
            </a:pPr>
            <a:r>
              <a:rPr lang="en-GB" sz="4400" b="1">
                <a:solidFill>
                  <a:schemeClr val="bg1"/>
                </a:solidFill>
                <a:latin typeface="+mj-lt"/>
              </a:rPr>
              <a:t>Architecture</a:t>
            </a:r>
          </a:p>
        </p:txBody>
      </p:sp>
      <p:cxnSp>
        <p:nvCxnSpPr>
          <p:cNvPr id="63" name="Elbow Connector 86">
            <a:extLst>
              <a:ext uri="{FF2B5EF4-FFF2-40B4-BE49-F238E27FC236}">
                <a16:creationId xmlns:a16="http://schemas.microsoft.com/office/drawing/2014/main" id="{EA059F3B-B168-46F6-BD0E-FE698A723990}"/>
              </a:ext>
            </a:extLst>
          </p:cNvPr>
          <p:cNvCxnSpPr>
            <a:cxnSpLocks/>
          </p:cNvCxnSpPr>
          <p:nvPr/>
        </p:nvCxnSpPr>
        <p:spPr>
          <a:xfrm rot="5400000" flipH="1" flipV="1">
            <a:off x="2597464" y="3221117"/>
            <a:ext cx="1328452" cy="2683894"/>
          </a:xfrm>
          <a:prstGeom prst="bentConnector2">
            <a:avLst/>
          </a:prstGeom>
          <a:noFill/>
          <a:ln w="38100" cap="flat">
            <a:solidFill>
              <a:srgbClr val="5F6772"/>
            </a:solidFill>
            <a:prstDash val="solid"/>
            <a:miter lim="400000"/>
            <a:headEnd type="triangle"/>
            <a:tailEnd type="triangle"/>
          </a:ln>
          <a:effectLst/>
        </p:spPr>
        <p:style>
          <a:lnRef idx="0">
            <a:scrgbClr r="0" g="0" b="0"/>
          </a:lnRef>
          <a:fillRef idx="0">
            <a:scrgbClr r="0" g="0" b="0"/>
          </a:fillRef>
          <a:effectRef idx="0">
            <a:scrgbClr r="0" g="0" b="0"/>
          </a:effectRef>
          <a:fontRef idx="none"/>
        </p:style>
      </p:cxnSp>
      <p:cxnSp>
        <p:nvCxnSpPr>
          <p:cNvPr id="64" name="Elbow Connector 1606">
            <a:extLst>
              <a:ext uri="{FF2B5EF4-FFF2-40B4-BE49-F238E27FC236}">
                <a16:creationId xmlns:a16="http://schemas.microsoft.com/office/drawing/2014/main" id="{5CC86AF0-44CA-4B84-BA71-37EB9709AA6E}"/>
              </a:ext>
            </a:extLst>
          </p:cNvPr>
          <p:cNvCxnSpPr>
            <a:cxnSpLocks/>
            <a:stCxn id="92" idx="2"/>
          </p:cNvCxnSpPr>
          <p:nvPr/>
        </p:nvCxnSpPr>
        <p:spPr>
          <a:xfrm rot="16200000" flipH="1">
            <a:off x="2589146" y="1353013"/>
            <a:ext cx="1345087" cy="2683893"/>
          </a:xfrm>
          <a:prstGeom prst="bentConnector2">
            <a:avLst/>
          </a:prstGeom>
          <a:noFill/>
          <a:ln w="38100" cap="flat">
            <a:solidFill>
              <a:srgbClr val="5F6772"/>
            </a:solidFill>
            <a:prstDash val="solid"/>
            <a:miter lim="400000"/>
            <a:headEnd type="triangle"/>
            <a:tailEnd type="triangle"/>
          </a:ln>
          <a:effectLst/>
        </p:spPr>
        <p:style>
          <a:lnRef idx="0">
            <a:scrgbClr r="0" g="0" b="0"/>
          </a:lnRef>
          <a:fillRef idx="0">
            <a:scrgbClr r="0" g="0" b="0"/>
          </a:fillRef>
          <a:effectRef idx="0">
            <a:scrgbClr r="0" g="0" b="0"/>
          </a:effectRef>
          <a:fontRef idx="none"/>
        </p:style>
      </p:cxnSp>
      <p:grpSp>
        <p:nvGrpSpPr>
          <p:cNvPr id="65" name="Group 64">
            <a:extLst>
              <a:ext uri="{FF2B5EF4-FFF2-40B4-BE49-F238E27FC236}">
                <a16:creationId xmlns:a16="http://schemas.microsoft.com/office/drawing/2014/main" id="{43D6E27A-FBC6-4FE1-8DC3-31B6AF09625B}"/>
              </a:ext>
            </a:extLst>
          </p:cNvPr>
          <p:cNvGrpSpPr/>
          <p:nvPr/>
        </p:nvGrpSpPr>
        <p:grpSpPr>
          <a:xfrm>
            <a:off x="932706" y="1279435"/>
            <a:ext cx="2258282" cy="4682087"/>
            <a:chOff x="802378" y="2443005"/>
            <a:chExt cx="4893349" cy="10145366"/>
          </a:xfrm>
          <a:solidFill>
            <a:schemeClr val="bg1">
              <a:lumMod val="85000"/>
            </a:schemeClr>
          </a:solidFill>
        </p:grpSpPr>
        <p:sp>
          <p:nvSpPr>
            <p:cNvPr id="92" name="Shape 860">
              <a:extLst>
                <a:ext uri="{FF2B5EF4-FFF2-40B4-BE49-F238E27FC236}">
                  <a16:creationId xmlns:a16="http://schemas.microsoft.com/office/drawing/2014/main" id="{6A5D837E-D211-465F-A1AB-3F3D528D3E43}"/>
                </a:ext>
              </a:extLst>
            </p:cNvPr>
            <p:cNvSpPr/>
            <p:nvPr/>
          </p:nvSpPr>
          <p:spPr>
            <a:xfrm>
              <a:off x="1138536" y="2443005"/>
              <a:ext cx="3605198" cy="1609928"/>
            </a:xfrm>
            <a:prstGeom prst="roundRect">
              <a:avLst>
                <a:gd name="adj" fmla="val 9105"/>
              </a:avLst>
            </a:prstGeom>
            <a:grpFill/>
            <a:ln w="12700" cap="flat">
              <a:noFill/>
              <a:miter lim="400000"/>
            </a:ln>
            <a:effectLst/>
          </p:spPr>
          <p:txBody>
            <a:bodyPr wrap="square" lIns="0" tIns="0" rIns="0" bIns="0" numCol="1" anchor="ctr">
              <a:noAutofit/>
            </a:bodyPr>
            <a:lstStyle/>
            <a:p>
              <a:pPr lvl="0">
                <a:defRPr sz="3200">
                  <a:solidFill>
                    <a:srgbClr val="FFFFFF"/>
                  </a:solidFill>
                </a:defRPr>
              </a:pPr>
              <a:endParaRPr lang="en-GB" sz="2400"/>
            </a:p>
          </p:txBody>
        </p:sp>
        <p:sp>
          <p:nvSpPr>
            <p:cNvPr id="93" name="Shape 860">
              <a:extLst>
                <a:ext uri="{FF2B5EF4-FFF2-40B4-BE49-F238E27FC236}">
                  <a16:creationId xmlns:a16="http://schemas.microsoft.com/office/drawing/2014/main" id="{7BA4AD94-CD18-4239-ACFA-2DB7CD4595B2}"/>
                </a:ext>
              </a:extLst>
            </p:cNvPr>
            <p:cNvSpPr/>
            <p:nvPr/>
          </p:nvSpPr>
          <p:spPr>
            <a:xfrm>
              <a:off x="802378" y="10978443"/>
              <a:ext cx="4893349" cy="1609928"/>
            </a:xfrm>
            <a:prstGeom prst="roundRect">
              <a:avLst>
                <a:gd name="adj" fmla="val 9105"/>
              </a:avLst>
            </a:prstGeom>
            <a:grpFill/>
            <a:ln w="12700" cap="flat">
              <a:noFill/>
              <a:miter lim="400000"/>
            </a:ln>
            <a:effectLst/>
          </p:spPr>
          <p:txBody>
            <a:bodyPr wrap="square" lIns="0" tIns="0" rIns="0" bIns="0" numCol="1" anchor="ctr">
              <a:noAutofit/>
            </a:bodyPr>
            <a:lstStyle/>
            <a:p>
              <a:pPr lvl="0">
                <a:defRPr sz="3200">
                  <a:solidFill>
                    <a:srgbClr val="FFFFFF"/>
                  </a:solidFill>
                </a:defRPr>
              </a:pPr>
              <a:endParaRPr lang="en-GB" sz="2400"/>
            </a:p>
          </p:txBody>
        </p:sp>
      </p:grpSp>
      <p:sp>
        <p:nvSpPr>
          <p:cNvPr id="66" name="Shape 620">
            <a:extLst>
              <a:ext uri="{FF2B5EF4-FFF2-40B4-BE49-F238E27FC236}">
                <a16:creationId xmlns:a16="http://schemas.microsoft.com/office/drawing/2014/main" id="{2E6172DC-9DED-472C-8613-0F4B3FD15BE8}"/>
              </a:ext>
            </a:extLst>
          </p:cNvPr>
          <p:cNvSpPr/>
          <p:nvPr/>
        </p:nvSpPr>
        <p:spPr>
          <a:xfrm>
            <a:off x="1148654" y="1501418"/>
            <a:ext cx="1542177"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lvl="0" algn="ctr">
              <a:defRPr sz="1800"/>
            </a:pPr>
            <a:r>
              <a:rPr lang="en-GB" sz="1200" b="1">
                <a:solidFill>
                  <a:srgbClr val="5F6772"/>
                </a:solidFill>
                <a:ea typeface="Open Sans ExtraBold" charset="0"/>
                <a:cs typeface="Open Sans ExtraBold" charset="0"/>
                <a:sym typeface="Raleway"/>
              </a:rPr>
              <a:t>Active Directory</a:t>
            </a:r>
          </a:p>
        </p:txBody>
      </p:sp>
      <p:sp>
        <p:nvSpPr>
          <p:cNvPr id="67" name="Shape 620">
            <a:extLst>
              <a:ext uri="{FF2B5EF4-FFF2-40B4-BE49-F238E27FC236}">
                <a16:creationId xmlns:a16="http://schemas.microsoft.com/office/drawing/2014/main" id="{401AAFC5-9567-4B7E-8559-BFB51D13A7C3}"/>
              </a:ext>
            </a:extLst>
          </p:cNvPr>
          <p:cNvSpPr/>
          <p:nvPr/>
        </p:nvSpPr>
        <p:spPr>
          <a:xfrm>
            <a:off x="1260399" y="5227290"/>
            <a:ext cx="1318688" cy="37959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lvl="0" algn="ctr">
              <a:defRPr sz="1800"/>
            </a:pPr>
            <a:r>
              <a:rPr lang="en-GB" sz="1000" b="1">
                <a:solidFill>
                  <a:srgbClr val="5F6772"/>
                </a:solidFill>
                <a:ea typeface="Open Sans ExtraBold" charset="0"/>
                <a:cs typeface="Open Sans ExtraBold" charset="0"/>
                <a:sym typeface="Raleway"/>
              </a:rPr>
              <a:t>Mail</a:t>
            </a:r>
          </a:p>
          <a:p>
            <a:pPr lvl="0" algn="ctr">
              <a:defRPr sz="1800"/>
            </a:pPr>
            <a:r>
              <a:rPr lang="en-GB" sz="800">
                <a:solidFill>
                  <a:srgbClr val="5F6772"/>
                </a:solidFill>
                <a:ea typeface="Open Sans Light" charset="0"/>
                <a:cs typeface="Open Sans Light" charset="0"/>
                <a:sym typeface="Open Sans"/>
              </a:rPr>
              <a:t>Personal calendars</a:t>
            </a:r>
          </a:p>
        </p:txBody>
      </p:sp>
      <p:sp>
        <p:nvSpPr>
          <p:cNvPr id="68" name="Shape 860">
            <a:extLst>
              <a:ext uri="{FF2B5EF4-FFF2-40B4-BE49-F238E27FC236}">
                <a16:creationId xmlns:a16="http://schemas.microsoft.com/office/drawing/2014/main" id="{84173E64-185C-4363-A196-5FABC7DA9D96}"/>
              </a:ext>
            </a:extLst>
          </p:cNvPr>
          <p:cNvSpPr/>
          <p:nvPr/>
        </p:nvSpPr>
        <p:spPr>
          <a:xfrm>
            <a:off x="2519617" y="2618660"/>
            <a:ext cx="1355193" cy="1673644"/>
          </a:xfrm>
          <a:prstGeom prst="roundRect">
            <a:avLst>
              <a:gd name="adj" fmla="val 9105"/>
            </a:avLst>
          </a:prstGeom>
          <a:solidFill>
            <a:schemeClr val="bg1">
              <a:lumMod val="85000"/>
            </a:schemeClr>
          </a:solidFill>
          <a:ln w="12700" cap="flat">
            <a:noFill/>
            <a:miter lim="400000"/>
          </a:ln>
          <a:effectLst/>
        </p:spPr>
        <p:txBody>
          <a:bodyPr wrap="square" lIns="0" tIns="0" rIns="0" bIns="0" numCol="1" anchor="ctr">
            <a:noAutofit/>
          </a:bodyPr>
          <a:lstStyle/>
          <a:p>
            <a:pPr lvl="0">
              <a:defRPr sz="3200">
                <a:solidFill>
                  <a:srgbClr val="FFFFFF"/>
                </a:solidFill>
              </a:defRPr>
            </a:pPr>
            <a:endParaRPr lang="en-GB" sz="2400"/>
          </a:p>
        </p:txBody>
      </p:sp>
      <p:grpSp>
        <p:nvGrpSpPr>
          <p:cNvPr id="69" name="Group 68">
            <a:extLst>
              <a:ext uri="{FF2B5EF4-FFF2-40B4-BE49-F238E27FC236}">
                <a16:creationId xmlns:a16="http://schemas.microsoft.com/office/drawing/2014/main" id="{229040F3-8FC8-461D-9B82-2D13FCE14DB9}"/>
              </a:ext>
            </a:extLst>
          </p:cNvPr>
          <p:cNvGrpSpPr/>
          <p:nvPr/>
        </p:nvGrpSpPr>
        <p:grpSpPr>
          <a:xfrm>
            <a:off x="4596695" y="2618660"/>
            <a:ext cx="1992096" cy="1707998"/>
            <a:chOff x="9631752" y="6152604"/>
            <a:chExt cx="5173343" cy="2657792"/>
          </a:xfrm>
        </p:grpSpPr>
        <p:sp>
          <p:nvSpPr>
            <p:cNvPr id="90" name="Shape 860">
              <a:extLst>
                <a:ext uri="{FF2B5EF4-FFF2-40B4-BE49-F238E27FC236}">
                  <a16:creationId xmlns:a16="http://schemas.microsoft.com/office/drawing/2014/main" id="{3E744025-6743-40E7-B7F9-93A61C008D64}"/>
                </a:ext>
              </a:extLst>
            </p:cNvPr>
            <p:cNvSpPr/>
            <p:nvPr/>
          </p:nvSpPr>
          <p:spPr>
            <a:xfrm>
              <a:off x="9631752" y="6152604"/>
              <a:ext cx="5158305" cy="2657792"/>
            </a:xfrm>
            <a:prstGeom prst="roundRect">
              <a:avLst>
                <a:gd name="adj" fmla="val 9105"/>
              </a:avLst>
            </a:prstGeom>
            <a:solidFill>
              <a:schemeClr val="bg1">
                <a:lumMod val="85000"/>
              </a:schemeClr>
            </a:solidFill>
            <a:ln w="12700" cap="flat">
              <a:noFill/>
              <a:miter lim="400000"/>
            </a:ln>
            <a:effectLst/>
          </p:spPr>
          <p:txBody>
            <a:bodyPr wrap="square" lIns="0" tIns="0" rIns="0" bIns="0" numCol="1" anchor="ctr">
              <a:noAutofit/>
            </a:bodyPr>
            <a:lstStyle/>
            <a:p>
              <a:pPr lvl="0">
                <a:defRPr sz="3200">
                  <a:solidFill>
                    <a:srgbClr val="FFFFFF"/>
                  </a:solidFill>
                </a:defRPr>
              </a:pPr>
              <a:endParaRPr lang="en-GB" sz="2400"/>
            </a:p>
          </p:txBody>
        </p:sp>
        <p:sp>
          <p:nvSpPr>
            <p:cNvPr id="91" name="Shape 620">
              <a:extLst>
                <a:ext uri="{FF2B5EF4-FFF2-40B4-BE49-F238E27FC236}">
                  <a16:creationId xmlns:a16="http://schemas.microsoft.com/office/drawing/2014/main" id="{7EED94E6-AFF6-4792-BA53-0E35AEF6BF2F}"/>
                </a:ext>
              </a:extLst>
            </p:cNvPr>
            <p:cNvSpPr/>
            <p:nvPr/>
          </p:nvSpPr>
          <p:spPr>
            <a:xfrm>
              <a:off x="9646788" y="6980883"/>
              <a:ext cx="5158307" cy="106960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lvl="0" algn="ctr">
                <a:lnSpc>
                  <a:spcPct val="150000"/>
                </a:lnSpc>
                <a:defRPr sz="1800"/>
              </a:pPr>
              <a:r>
                <a:rPr lang="en-GB" sz="1200" b="1">
                  <a:solidFill>
                    <a:srgbClr val="5F6772"/>
                  </a:solidFill>
                  <a:ea typeface="Open Sans ExtraBold" charset="0"/>
                  <a:cs typeface="Open Sans ExtraBold" charset="0"/>
                  <a:sym typeface="Raleway"/>
                </a:rPr>
                <a:t>SQL Server</a:t>
              </a:r>
            </a:p>
            <a:p>
              <a:pPr lvl="0" algn="ctr">
                <a:defRPr sz="1800"/>
              </a:pPr>
              <a:r>
                <a:rPr lang="en-GB" sz="1000">
                  <a:solidFill>
                    <a:srgbClr val="5F6772"/>
                  </a:solidFill>
                  <a:ea typeface="Open Sans Light" charset="0"/>
                  <a:cs typeface="Open Sans Light" charset="0"/>
                  <a:sym typeface="Raleway"/>
                </a:rPr>
                <a:t>Configuration</a:t>
              </a:r>
            </a:p>
            <a:p>
              <a:pPr lvl="0" algn="ctr">
                <a:defRPr sz="1800"/>
              </a:pPr>
              <a:r>
                <a:rPr lang="en-GB" sz="1000">
                  <a:solidFill>
                    <a:srgbClr val="5F6772"/>
                  </a:solidFill>
                  <a:ea typeface="Open Sans Light" charset="0"/>
                  <a:cs typeface="Open Sans Light" charset="0"/>
                  <a:sym typeface="Raleway"/>
                </a:rPr>
                <a:t>Calendar data</a:t>
              </a:r>
            </a:p>
          </p:txBody>
        </p:sp>
      </p:grpSp>
      <p:grpSp>
        <p:nvGrpSpPr>
          <p:cNvPr id="70" name="Group 69">
            <a:extLst>
              <a:ext uri="{FF2B5EF4-FFF2-40B4-BE49-F238E27FC236}">
                <a16:creationId xmlns:a16="http://schemas.microsoft.com/office/drawing/2014/main" id="{617AC305-474E-40ED-82CD-8A1FCF6445F3}"/>
              </a:ext>
            </a:extLst>
          </p:cNvPr>
          <p:cNvGrpSpPr/>
          <p:nvPr/>
        </p:nvGrpSpPr>
        <p:grpSpPr>
          <a:xfrm>
            <a:off x="7248406" y="1269293"/>
            <a:ext cx="1220339" cy="4682087"/>
            <a:chOff x="17038143" y="2421030"/>
            <a:chExt cx="1481326" cy="10145366"/>
          </a:xfrm>
        </p:grpSpPr>
        <p:sp>
          <p:nvSpPr>
            <p:cNvPr id="88" name="Shape 860">
              <a:extLst>
                <a:ext uri="{FF2B5EF4-FFF2-40B4-BE49-F238E27FC236}">
                  <a16:creationId xmlns:a16="http://schemas.microsoft.com/office/drawing/2014/main" id="{0F401517-7CC4-4D87-8464-0BDE223CAAE8}"/>
                </a:ext>
              </a:extLst>
            </p:cNvPr>
            <p:cNvSpPr/>
            <p:nvPr/>
          </p:nvSpPr>
          <p:spPr>
            <a:xfrm>
              <a:off x="17038143" y="2421030"/>
              <a:ext cx="1481326" cy="10145366"/>
            </a:xfrm>
            <a:prstGeom prst="roundRect">
              <a:avLst>
                <a:gd name="adj" fmla="val 9105"/>
              </a:avLst>
            </a:prstGeom>
            <a:solidFill>
              <a:schemeClr val="bg1">
                <a:lumMod val="85000"/>
              </a:schemeClr>
            </a:solidFill>
            <a:ln w="12700" cap="flat">
              <a:noFill/>
              <a:miter lim="400000"/>
            </a:ln>
            <a:effectLst/>
          </p:spPr>
          <p:txBody>
            <a:bodyPr wrap="square" lIns="0" tIns="0" rIns="0" bIns="0" numCol="1" anchor="ctr">
              <a:noAutofit/>
            </a:bodyPr>
            <a:lstStyle/>
            <a:p>
              <a:pPr lvl="0">
                <a:defRPr sz="3200">
                  <a:solidFill>
                    <a:srgbClr val="FFFFFF"/>
                  </a:solidFill>
                </a:defRPr>
              </a:pPr>
              <a:endParaRPr lang="en-GB" sz="2400"/>
            </a:p>
          </p:txBody>
        </p:sp>
        <p:sp>
          <p:nvSpPr>
            <p:cNvPr id="89" name="Shape 620">
              <a:extLst>
                <a:ext uri="{FF2B5EF4-FFF2-40B4-BE49-F238E27FC236}">
                  <a16:creationId xmlns:a16="http://schemas.microsoft.com/office/drawing/2014/main" id="{98C6FE8F-9EE8-4631-B399-AEFF797DC776}"/>
                </a:ext>
              </a:extLst>
            </p:cNvPr>
            <p:cNvSpPr/>
            <p:nvPr/>
          </p:nvSpPr>
          <p:spPr>
            <a:xfrm>
              <a:off x="17129537" y="6829497"/>
              <a:ext cx="1315320" cy="128935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lvl="0" algn="ctr">
                <a:defRPr sz="1800"/>
              </a:pPr>
              <a:r>
                <a:rPr lang="en-GB" sz="1200" b="1" err="1">
                  <a:solidFill>
                    <a:srgbClr val="5F6772"/>
                  </a:solidFill>
                  <a:ea typeface="Open Sans ExtraBold" charset="0"/>
                  <a:cs typeface="Open Sans ExtraBold" charset="0"/>
                  <a:sym typeface="Open Sans"/>
                </a:rPr>
                <a:t>OnTime</a:t>
              </a:r>
              <a:r>
                <a:rPr lang="en-GB" sz="1200" b="1">
                  <a:solidFill>
                    <a:srgbClr val="5F6772"/>
                  </a:solidFill>
                  <a:ea typeface="Open Sans ExtraBold" charset="0"/>
                  <a:cs typeface="Open Sans ExtraBold" charset="0"/>
                  <a:sym typeface="Open Sans"/>
                </a:rPr>
                <a:t> API</a:t>
              </a:r>
            </a:p>
            <a:p>
              <a:pPr lvl="0" algn="ctr">
                <a:defRPr sz="1800"/>
              </a:pPr>
              <a:r>
                <a:rPr lang="en-GB" sz="1000">
                  <a:solidFill>
                    <a:srgbClr val="5F6772"/>
                  </a:solidFill>
                  <a:ea typeface="Open Sans Light" charset="0"/>
                  <a:cs typeface="Open Sans Light" charset="0"/>
                  <a:sym typeface="Open Sans"/>
                </a:rPr>
                <a:t>REST like http based API</a:t>
              </a:r>
            </a:p>
          </p:txBody>
        </p:sp>
      </p:grpSp>
      <p:pic>
        <p:nvPicPr>
          <p:cNvPr id="71" name="Picture 70" descr="cogs3.png">
            <a:extLst>
              <a:ext uri="{FF2B5EF4-FFF2-40B4-BE49-F238E27FC236}">
                <a16:creationId xmlns:a16="http://schemas.microsoft.com/office/drawing/2014/main" id="{5A85EA3A-6C21-4BDE-93EB-4E3FF9E099BE}"/>
              </a:ext>
            </a:extLst>
          </p:cNvPr>
          <p:cNvPicPr>
            <a:picLocks noChangeAspect="1"/>
          </p:cNvPicPr>
          <p:nvPr/>
        </p:nvPicPr>
        <p:blipFill>
          <a:blip r:embed="rId3" cstate="hqprint">
            <a:duotone>
              <a:schemeClr val="accent2">
                <a:shade val="45000"/>
                <a:satMod val="135000"/>
              </a:schemeClr>
              <a:prstClr val="white"/>
            </a:duotone>
            <a:alphaModFix amt="85000"/>
            <a:extLst>
              <a:ext uri="{28A0092B-C50C-407E-A947-70E740481C1C}">
                <a14:useLocalDpi xmlns:a14="http://schemas.microsoft.com/office/drawing/2010/main"/>
              </a:ext>
            </a:extLst>
          </a:blip>
          <a:stretch>
            <a:fillRect/>
          </a:stretch>
        </p:blipFill>
        <p:spPr>
          <a:xfrm>
            <a:off x="3669261" y="2444699"/>
            <a:ext cx="434519" cy="397141"/>
          </a:xfrm>
          <a:prstGeom prst="rect">
            <a:avLst/>
          </a:prstGeom>
        </p:spPr>
      </p:pic>
      <p:pic>
        <p:nvPicPr>
          <p:cNvPr id="72" name="Picture 71" descr="Server.png">
            <a:extLst>
              <a:ext uri="{FF2B5EF4-FFF2-40B4-BE49-F238E27FC236}">
                <a16:creationId xmlns:a16="http://schemas.microsoft.com/office/drawing/2014/main" id="{EFFA6123-7956-4FCE-B3D0-AC0CAC3DBE76}"/>
              </a:ext>
            </a:extLst>
          </p:cNvPr>
          <p:cNvPicPr>
            <a:picLocks noChangeAspect="1"/>
          </p:cNvPicPr>
          <p:nvPr/>
        </p:nvPicPr>
        <p:blipFill>
          <a:blip r:embed="rId4" cstate="hqprint">
            <a:duotone>
              <a:schemeClr val="accent1">
                <a:shade val="45000"/>
                <a:satMod val="135000"/>
              </a:schemeClr>
              <a:prstClr val="white"/>
            </a:duotone>
            <a:alphaModFix amt="85000"/>
            <a:extLst>
              <a:ext uri="{28A0092B-C50C-407E-A947-70E740481C1C}">
                <a14:useLocalDpi xmlns:a14="http://schemas.microsoft.com/office/drawing/2010/main"/>
              </a:ext>
            </a:extLst>
          </a:blip>
          <a:stretch>
            <a:fillRect/>
          </a:stretch>
        </p:blipFill>
        <p:spPr>
          <a:xfrm>
            <a:off x="2480869" y="1070277"/>
            <a:ext cx="420225" cy="434970"/>
          </a:xfrm>
          <a:prstGeom prst="rect">
            <a:avLst/>
          </a:prstGeom>
        </p:spPr>
      </p:pic>
      <p:pic>
        <p:nvPicPr>
          <p:cNvPr id="73" name="Picture 72" descr="Server.png">
            <a:extLst>
              <a:ext uri="{FF2B5EF4-FFF2-40B4-BE49-F238E27FC236}">
                <a16:creationId xmlns:a16="http://schemas.microsoft.com/office/drawing/2014/main" id="{30064D7A-0BA8-4355-BB47-4A0B8B0C05FF}"/>
              </a:ext>
            </a:extLst>
          </p:cNvPr>
          <p:cNvPicPr>
            <a:picLocks noChangeAspect="1"/>
          </p:cNvPicPr>
          <p:nvPr/>
        </p:nvPicPr>
        <p:blipFill>
          <a:blip r:embed="rId4" cstate="hqprint">
            <a:duotone>
              <a:schemeClr val="accent1">
                <a:shade val="45000"/>
                <a:satMod val="135000"/>
              </a:schemeClr>
              <a:prstClr val="white"/>
            </a:duotone>
            <a:alphaModFix amt="85000"/>
            <a:extLst>
              <a:ext uri="{28A0092B-C50C-407E-A947-70E740481C1C}">
                <a14:useLocalDpi xmlns:a14="http://schemas.microsoft.com/office/drawing/2010/main"/>
              </a:ext>
            </a:extLst>
          </a:blip>
          <a:stretch>
            <a:fillRect/>
          </a:stretch>
        </p:blipFill>
        <p:spPr>
          <a:xfrm>
            <a:off x="2917182" y="5019591"/>
            <a:ext cx="420225" cy="434970"/>
          </a:xfrm>
          <a:prstGeom prst="rect">
            <a:avLst/>
          </a:prstGeom>
        </p:spPr>
      </p:pic>
      <p:pic>
        <p:nvPicPr>
          <p:cNvPr id="74" name="Picture 73" descr="Server.png">
            <a:extLst>
              <a:ext uri="{FF2B5EF4-FFF2-40B4-BE49-F238E27FC236}">
                <a16:creationId xmlns:a16="http://schemas.microsoft.com/office/drawing/2014/main" id="{10E8B562-1F37-42FC-9304-4509C42EE244}"/>
              </a:ext>
            </a:extLst>
          </p:cNvPr>
          <p:cNvPicPr>
            <a:picLocks noChangeAspect="1"/>
          </p:cNvPicPr>
          <p:nvPr/>
        </p:nvPicPr>
        <p:blipFill>
          <a:blip r:embed="rId4" cstate="hqprint">
            <a:duotone>
              <a:schemeClr val="accent1">
                <a:shade val="45000"/>
                <a:satMod val="135000"/>
              </a:schemeClr>
              <a:prstClr val="white"/>
            </a:duotone>
            <a:alphaModFix amt="85000"/>
            <a:extLst>
              <a:ext uri="{28A0092B-C50C-407E-A947-70E740481C1C}">
                <a14:useLocalDpi xmlns:a14="http://schemas.microsoft.com/office/drawing/2010/main"/>
              </a:ext>
            </a:extLst>
          </a:blip>
          <a:stretch>
            <a:fillRect/>
          </a:stretch>
        </p:blipFill>
        <p:spPr>
          <a:xfrm>
            <a:off x="6360506" y="2453977"/>
            <a:ext cx="420225" cy="434970"/>
          </a:xfrm>
          <a:prstGeom prst="rect">
            <a:avLst/>
          </a:prstGeom>
        </p:spPr>
      </p:pic>
      <p:sp>
        <p:nvSpPr>
          <p:cNvPr id="76" name="Shape 620">
            <a:extLst>
              <a:ext uri="{FF2B5EF4-FFF2-40B4-BE49-F238E27FC236}">
                <a16:creationId xmlns:a16="http://schemas.microsoft.com/office/drawing/2014/main" id="{64D2257C-8C20-478D-8D6D-F1B943086021}"/>
              </a:ext>
            </a:extLst>
          </p:cNvPr>
          <p:cNvSpPr/>
          <p:nvPr/>
        </p:nvSpPr>
        <p:spPr>
          <a:xfrm>
            <a:off x="2551694" y="2716151"/>
            <a:ext cx="1291040" cy="47192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lvl="0" algn="ctr">
              <a:defRPr sz="1800"/>
            </a:pPr>
            <a:r>
              <a:rPr lang="en-GB" sz="1200" b="1" err="1">
                <a:solidFill>
                  <a:srgbClr val="5F6772"/>
                </a:solidFill>
                <a:ea typeface="Open Sans ExtraBold" charset="0"/>
                <a:cs typeface="Open Sans ExtraBold" charset="0"/>
                <a:sym typeface="Raleway"/>
              </a:rPr>
              <a:t>OnTime</a:t>
            </a:r>
            <a:endParaRPr lang="en-GB" sz="1200" b="1">
              <a:solidFill>
                <a:srgbClr val="5F6772"/>
              </a:solidFill>
              <a:ea typeface="Open Sans ExtraBold" charset="0"/>
              <a:cs typeface="Open Sans ExtraBold" charset="0"/>
              <a:sym typeface="Raleway"/>
            </a:endParaRPr>
          </a:p>
          <a:p>
            <a:pPr lvl="0" algn="ctr">
              <a:defRPr sz="1800"/>
            </a:pPr>
            <a:r>
              <a:rPr lang="en-GB" sz="1200" b="1">
                <a:solidFill>
                  <a:srgbClr val="5F6772"/>
                </a:solidFill>
                <a:ea typeface="Open Sans ExtraBold" charset="0"/>
                <a:cs typeface="Open Sans ExtraBold" charset="0"/>
                <a:sym typeface="Raleway"/>
              </a:rPr>
              <a:t>Service</a:t>
            </a:r>
          </a:p>
        </p:txBody>
      </p:sp>
      <p:sp>
        <p:nvSpPr>
          <p:cNvPr id="77" name="Shape 620">
            <a:extLst>
              <a:ext uri="{FF2B5EF4-FFF2-40B4-BE49-F238E27FC236}">
                <a16:creationId xmlns:a16="http://schemas.microsoft.com/office/drawing/2014/main" id="{63EACF0A-54D8-401E-B100-0C29DC087C15}"/>
              </a:ext>
            </a:extLst>
          </p:cNvPr>
          <p:cNvSpPr/>
          <p:nvPr/>
        </p:nvSpPr>
        <p:spPr>
          <a:xfrm>
            <a:off x="2528027" y="3240109"/>
            <a:ext cx="1346783" cy="271869"/>
          </a:xfrm>
          <a:prstGeom prst="rect">
            <a:avLst/>
          </a:prstGeom>
          <a:solidFill>
            <a:schemeClr val="bg1">
              <a:lumMod val="95000"/>
            </a:schemeClr>
          </a:solidFill>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lvl="0" algn="ctr">
              <a:defRPr sz="1800"/>
            </a:pPr>
            <a:r>
              <a:rPr lang="en-GB" sz="1100" b="1">
                <a:solidFill>
                  <a:srgbClr val="5F6772"/>
                </a:solidFill>
                <a:ea typeface="Open Sans ExtraBold" charset="0"/>
                <a:cs typeface="Open Sans ExtraBold" charset="0"/>
                <a:sym typeface="Raleway"/>
              </a:rPr>
              <a:t>Administration</a:t>
            </a:r>
            <a:endParaRPr lang="en-GB" sz="1050">
              <a:solidFill>
                <a:srgbClr val="5F6772"/>
              </a:solidFill>
              <a:ea typeface="Open Sans Light" charset="0"/>
              <a:cs typeface="Open Sans Light" charset="0"/>
              <a:sym typeface="Open Sans"/>
            </a:endParaRPr>
          </a:p>
        </p:txBody>
      </p:sp>
      <p:sp>
        <p:nvSpPr>
          <p:cNvPr id="78" name="Shape 620">
            <a:extLst>
              <a:ext uri="{FF2B5EF4-FFF2-40B4-BE49-F238E27FC236}">
                <a16:creationId xmlns:a16="http://schemas.microsoft.com/office/drawing/2014/main" id="{2A0F26AF-DDEC-47CE-86D3-69D180518C3E}"/>
              </a:ext>
            </a:extLst>
          </p:cNvPr>
          <p:cNvSpPr/>
          <p:nvPr/>
        </p:nvSpPr>
        <p:spPr>
          <a:xfrm>
            <a:off x="2528028" y="3740343"/>
            <a:ext cx="1346782" cy="271869"/>
          </a:xfrm>
          <a:prstGeom prst="rect">
            <a:avLst/>
          </a:prstGeom>
          <a:solidFill>
            <a:schemeClr val="bg1">
              <a:lumMod val="95000"/>
            </a:schemeClr>
          </a:solidFill>
          <a:ln w="38100">
            <a:noFill/>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lvl="0" algn="ctr">
              <a:defRPr sz="1800"/>
            </a:pPr>
            <a:r>
              <a:rPr lang="en-GB" sz="1100" b="1">
                <a:solidFill>
                  <a:srgbClr val="5F6772"/>
                </a:solidFill>
                <a:ea typeface="Open Sans ExtraBold" charset="0"/>
                <a:cs typeface="Open Sans ExtraBold" charset="0"/>
                <a:sym typeface="Raleway"/>
              </a:rPr>
              <a:t>Synchronisation</a:t>
            </a:r>
            <a:endParaRPr lang="en-GB" sz="1050">
              <a:solidFill>
                <a:srgbClr val="5F6772"/>
              </a:solidFill>
              <a:ea typeface="Open Sans Light" charset="0"/>
              <a:cs typeface="Open Sans Light" charset="0"/>
              <a:sym typeface="Open Sans"/>
            </a:endParaRPr>
          </a:p>
        </p:txBody>
      </p:sp>
      <p:cxnSp>
        <p:nvCxnSpPr>
          <p:cNvPr id="79" name="Straight Arrow Connector 78">
            <a:extLst>
              <a:ext uri="{FF2B5EF4-FFF2-40B4-BE49-F238E27FC236}">
                <a16:creationId xmlns:a16="http://schemas.microsoft.com/office/drawing/2014/main" id="{69F9EEAD-E592-4673-9557-A2F2DEBB6C4A}"/>
              </a:ext>
            </a:extLst>
          </p:cNvPr>
          <p:cNvCxnSpPr>
            <a:cxnSpLocks/>
          </p:cNvCxnSpPr>
          <p:nvPr/>
        </p:nvCxnSpPr>
        <p:spPr>
          <a:xfrm>
            <a:off x="6570619" y="3602798"/>
            <a:ext cx="677787" cy="7539"/>
          </a:xfrm>
          <a:prstGeom prst="straightConnector1">
            <a:avLst/>
          </a:prstGeom>
          <a:noFill/>
          <a:ln w="38100" cap="flat">
            <a:solidFill>
              <a:srgbClr val="5F6772"/>
            </a:solidFill>
            <a:prstDash val="solid"/>
            <a:miter lim="400000"/>
            <a:headEnd type="triangle" w="med" len="med"/>
            <a:tailEnd type="triangle" w="med" len="med"/>
          </a:ln>
          <a:effectLst/>
        </p:spPr>
        <p:style>
          <a:lnRef idx="0">
            <a:scrgbClr r="0" g="0" b="0"/>
          </a:lnRef>
          <a:fillRef idx="0">
            <a:scrgbClr r="0" g="0" b="0"/>
          </a:fillRef>
          <a:effectRef idx="0">
            <a:scrgbClr r="0" g="0" b="0"/>
          </a:effectRef>
          <a:fontRef idx="none"/>
        </p:style>
      </p:cxnSp>
      <p:cxnSp>
        <p:nvCxnSpPr>
          <p:cNvPr id="83" name="Straight Arrow Connector 82">
            <a:extLst>
              <a:ext uri="{FF2B5EF4-FFF2-40B4-BE49-F238E27FC236}">
                <a16:creationId xmlns:a16="http://schemas.microsoft.com/office/drawing/2014/main" id="{3FC0A530-18C9-45C5-A534-A76873214822}"/>
              </a:ext>
            </a:extLst>
          </p:cNvPr>
          <p:cNvCxnSpPr>
            <a:cxnSpLocks/>
            <a:stCxn id="93" idx="3"/>
          </p:cNvCxnSpPr>
          <p:nvPr/>
        </p:nvCxnSpPr>
        <p:spPr>
          <a:xfrm>
            <a:off x="3190988" y="5590031"/>
            <a:ext cx="4057418" cy="0"/>
          </a:xfrm>
          <a:prstGeom prst="straightConnector1">
            <a:avLst/>
          </a:prstGeom>
          <a:noFill/>
          <a:ln w="38100" cap="flat">
            <a:solidFill>
              <a:srgbClr val="5F6772"/>
            </a:solidFill>
            <a:prstDash val="solid"/>
            <a:miter lim="400000"/>
            <a:headEnd type="triangle" w="med" len="med"/>
            <a:tailEnd type="triangle" w="med" len="med"/>
          </a:ln>
          <a:effectLst/>
        </p:spPr>
        <p:style>
          <a:lnRef idx="0">
            <a:scrgbClr r="0" g="0" b="0"/>
          </a:lnRef>
          <a:fillRef idx="0">
            <a:scrgbClr r="0" g="0" b="0"/>
          </a:fillRef>
          <a:effectRef idx="0">
            <a:scrgbClr r="0" g="0" b="0"/>
          </a:effectRef>
          <a:fontRef idx="none"/>
        </p:style>
      </p:cxnSp>
      <p:pic>
        <p:nvPicPr>
          <p:cNvPr id="75" name="Picture 74" descr="link15.png">
            <a:extLst>
              <a:ext uri="{FF2B5EF4-FFF2-40B4-BE49-F238E27FC236}">
                <a16:creationId xmlns:a16="http://schemas.microsoft.com/office/drawing/2014/main" id="{89BEAC75-5201-48C4-873B-249DC67C5714}"/>
              </a:ext>
            </a:extLst>
          </p:cNvPr>
          <p:cNvPicPr>
            <a:picLocks noChangeAspect="1"/>
          </p:cNvPicPr>
          <p:nvPr/>
        </p:nvPicPr>
        <p:blipFill>
          <a:blip r:embed="rId5" cstate="hqprint">
            <a:duotone>
              <a:schemeClr val="accent5">
                <a:shade val="45000"/>
                <a:satMod val="135000"/>
              </a:schemeClr>
              <a:prstClr val="white"/>
            </a:duotone>
            <a:alphaModFix amt="85000"/>
            <a:extLst>
              <a:ext uri="{28A0092B-C50C-407E-A947-70E740481C1C}">
                <a14:useLocalDpi xmlns:a14="http://schemas.microsoft.com/office/drawing/2010/main"/>
              </a:ext>
            </a:extLst>
          </a:blip>
          <a:stretch>
            <a:fillRect/>
          </a:stretch>
        </p:blipFill>
        <p:spPr>
          <a:xfrm>
            <a:off x="8156871" y="1076484"/>
            <a:ext cx="458293" cy="458293"/>
          </a:xfrm>
          <a:prstGeom prst="rect">
            <a:avLst/>
          </a:prstGeom>
          <a:noFill/>
          <a:ln>
            <a:noFill/>
          </a:ln>
        </p:spPr>
      </p:pic>
      <p:sp>
        <p:nvSpPr>
          <p:cNvPr id="41" name="Shape 620">
            <a:extLst>
              <a:ext uri="{FF2B5EF4-FFF2-40B4-BE49-F238E27FC236}">
                <a16:creationId xmlns:a16="http://schemas.microsoft.com/office/drawing/2014/main" id="{8E6473F4-0024-8145-80B1-291BA0357ECC}"/>
              </a:ext>
            </a:extLst>
          </p:cNvPr>
          <p:cNvSpPr/>
          <p:nvPr/>
        </p:nvSpPr>
        <p:spPr>
          <a:xfrm>
            <a:off x="786287" y="5598453"/>
            <a:ext cx="1318688" cy="37959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lvl="0" algn="ctr">
              <a:defRPr sz="1800"/>
            </a:pPr>
            <a:r>
              <a:rPr lang="en-GB" sz="1000" b="1">
                <a:solidFill>
                  <a:srgbClr val="5F6772"/>
                </a:solidFill>
                <a:ea typeface="Open Sans ExtraBold" charset="0"/>
                <a:cs typeface="Open Sans ExtraBold" charset="0"/>
                <a:sym typeface="Raleway"/>
              </a:rPr>
              <a:t>Exchange</a:t>
            </a:r>
          </a:p>
          <a:p>
            <a:pPr lvl="0" algn="ctr">
              <a:defRPr sz="1800"/>
            </a:pPr>
            <a:r>
              <a:rPr lang="en-GB" sz="800">
                <a:solidFill>
                  <a:srgbClr val="5F6772"/>
                </a:solidFill>
                <a:ea typeface="Open Sans Light" charset="0"/>
                <a:cs typeface="Open Sans Light" charset="0"/>
                <a:sym typeface="Open Sans"/>
              </a:rPr>
              <a:t>on prem</a:t>
            </a:r>
          </a:p>
        </p:txBody>
      </p:sp>
      <p:cxnSp>
        <p:nvCxnSpPr>
          <p:cNvPr id="4" name="Straight Connector 3">
            <a:extLst>
              <a:ext uri="{FF2B5EF4-FFF2-40B4-BE49-F238E27FC236}">
                <a16:creationId xmlns:a16="http://schemas.microsoft.com/office/drawing/2014/main" id="{8C37A6FB-7CA5-8143-A4BD-9AA6EBBF4466}"/>
              </a:ext>
            </a:extLst>
          </p:cNvPr>
          <p:cNvCxnSpPr>
            <a:cxnSpLocks/>
          </p:cNvCxnSpPr>
          <p:nvPr/>
        </p:nvCxnSpPr>
        <p:spPr>
          <a:xfrm>
            <a:off x="932706" y="5590032"/>
            <a:ext cx="22582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685F656-C1E2-1540-A361-0CD7F1632F68}"/>
              </a:ext>
            </a:extLst>
          </p:cNvPr>
          <p:cNvCxnSpPr>
            <a:cxnSpLocks/>
          </p:cNvCxnSpPr>
          <p:nvPr/>
        </p:nvCxnSpPr>
        <p:spPr>
          <a:xfrm flipV="1">
            <a:off x="1919743" y="5681266"/>
            <a:ext cx="0" cy="174437"/>
          </a:xfrm>
          <a:prstGeom prst="line">
            <a:avLst/>
          </a:prstGeom>
        </p:spPr>
        <p:style>
          <a:lnRef idx="1">
            <a:schemeClr val="accent1"/>
          </a:lnRef>
          <a:fillRef idx="0">
            <a:schemeClr val="accent1"/>
          </a:fillRef>
          <a:effectRef idx="0">
            <a:schemeClr val="accent1"/>
          </a:effectRef>
          <a:fontRef idx="minor">
            <a:schemeClr val="tx1"/>
          </a:fontRef>
        </p:style>
      </p:cxnSp>
      <p:sp>
        <p:nvSpPr>
          <p:cNvPr id="49" name="Shape 620">
            <a:extLst>
              <a:ext uri="{FF2B5EF4-FFF2-40B4-BE49-F238E27FC236}">
                <a16:creationId xmlns:a16="http://schemas.microsoft.com/office/drawing/2014/main" id="{40B3E2EB-DB46-044F-B3A9-9D16E60CBDD3}"/>
              </a:ext>
            </a:extLst>
          </p:cNvPr>
          <p:cNvSpPr/>
          <p:nvPr/>
        </p:nvSpPr>
        <p:spPr>
          <a:xfrm>
            <a:off x="1879124" y="5599572"/>
            <a:ext cx="1318688" cy="37959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lvl="0" algn="ctr">
              <a:defRPr sz="1800"/>
            </a:pPr>
            <a:r>
              <a:rPr lang="en-GB" sz="1000" b="1">
                <a:solidFill>
                  <a:srgbClr val="5F6772"/>
                </a:solidFill>
                <a:ea typeface="Open Sans ExtraBold" charset="0"/>
                <a:cs typeface="Open Sans ExtraBold" charset="0"/>
                <a:sym typeface="Raleway"/>
              </a:rPr>
              <a:t>Office 365</a:t>
            </a:r>
          </a:p>
          <a:p>
            <a:pPr lvl="0" algn="ctr">
              <a:defRPr sz="1800"/>
            </a:pPr>
            <a:r>
              <a:rPr lang="en-GB" sz="800">
                <a:solidFill>
                  <a:srgbClr val="5F6772"/>
                </a:solidFill>
                <a:ea typeface="Open Sans Light" charset="0"/>
                <a:cs typeface="Open Sans Light" charset="0"/>
                <a:sym typeface="Open Sans"/>
              </a:rPr>
              <a:t>cloud</a:t>
            </a:r>
          </a:p>
        </p:txBody>
      </p:sp>
      <p:pic>
        <p:nvPicPr>
          <p:cNvPr id="47" name="Picture 46" descr="A picture containing clock, drawing&#10;&#10;Description automatically generated">
            <a:extLst>
              <a:ext uri="{FF2B5EF4-FFF2-40B4-BE49-F238E27FC236}">
                <a16:creationId xmlns:a16="http://schemas.microsoft.com/office/drawing/2014/main" id="{5B5321C4-15C1-3444-8AE5-6C32720544C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636751" y="6357492"/>
            <a:ext cx="1363662" cy="291824"/>
          </a:xfrm>
          <a:prstGeom prst="rect">
            <a:avLst/>
          </a:prstGeom>
        </p:spPr>
      </p:pic>
      <p:cxnSp>
        <p:nvCxnSpPr>
          <p:cNvPr id="3" name="Straight Arrow Connector 2">
            <a:extLst>
              <a:ext uri="{FF2B5EF4-FFF2-40B4-BE49-F238E27FC236}">
                <a16:creationId xmlns:a16="http://schemas.microsoft.com/office/drawing/2014/main" id="{CB839CD6-DD9D-3D70-622F-BE5B8422A5B1}"/>
              </a:ext>
            </a:extLst>
          </p:cNvPr>
          <p:cNvCxnSpPr>
            <a:cxnSpLocks/>
          </p:cNvCxnSpPr>
          <p:nvPr/>
        </p:nvCxnSpPr>
        <p:spPr>
          <a:xfrm>
            <a:off x="8468745" y="3610337"/>
            <a:ext cx="577047" cy="0"/>
          </a:xfrm>
          <a:prstGeom prst="straightConnector1">
            <a:avLst/>
          </a:prstGeom>
          <a:noFill/>
          <a:ln w="38100" cap="flat">
            <a:solidFill>
              <a:srgbClr val="5F6772"/>
            </a:solidFill>
            <a:prstDash val="solid"/>
            <a:miter lim="400000"/>
            <a:headEnd type="triangle" w="med" len="med"/>
            <a:tailEnd type="triangle" w="med" len="med"/>
          </a:ln>
          <a:effectLst/>
        </p:spPr>
        <p:style>
          <a:lnRef idx="0">
            <a:scrgbClr r="0" g="0" b="0"/>
          </a:lnRef>
          <a:fillRef idx="0">
            <a:scrgbClr r="0" g="0" b="0"/>
          </a:fillRef>
          <a:effectRef idx="0">
            <a:scrgbClr r="0" g="0" b="0"/>
          </a:effectRef>
          <a:fontRef idx="none"/>
        </p:style>
      </p:cxnSp>
      <p:grpSp>
        <p:nvGrpSpPr>
          <p:cNvPr id="5" name="Group 4">
            <a:extLst>
              <a:ext uri="{FF2B5EF4-FFF2-40B4-BE49-F238E27FC236}">
                <a16:creationId xmlns:a16="http://schemas.microsoft.com/office/drawing/2014/main" id="{81A7A6CE-0737-276D-782B-F5D25573F265}"/>
              </a:ext>
            </a:extLst>
          </p:cNvPr>
          <p:cNvGrpSpPr/>
          <p:nvPr/>
        </p:nvGrpSpPr>
        <p:grpSpPr>
          <a:xfrm>
            <a:off x="9045792" y="1299711"/>
            <a:ext cx="2389134" cy="1061302"/>
            <a:chOff x="9016579" y="1299711"/>
            <a:chExt cx="2389134" cy="1061302"/>
          </a:xfrm>
        </p:grpSpPr>
        <p:sp>
          <p:nvSpPr>
            <p:cNvPr id="7" name="Shape 860">
              <a:extLst>
                <a:ext uri="{FF2B5EF4-FFF2-40B4-BE49-F238E27FC236}">
                  <a16:creationId xmlns:a16="http://schemas.microsoft.com/office/drawing/2014/main" id="{7D65D3A2-00E6-4C55-C9B1-F721E8F53F91}"/>
                </a:ext>
              </a:extLst>
            </p:cNvPr>
            <p:cNvSpPr/>
            <p:nvPr/>
          </p:nvSpPr>
          <p:spPr>
            <a:xfrm>
              <a:off x="9016579" y="1299711"/>
              <a:ext cx="2389134" cy="1061302"/>
            </a:xfrm>
            <a:prstGeom prst="roundRect">
              <a:avLst>
                <a:gd name="adj" fmla="val 9105"/>
              </a:avLst>
            </a:prstGeom>
            <a:solidFill>
              <a:schemeClr val="bg1">
                <a:lumMod val="85000"/>
              </a:schemeClr>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lang="en-GB" sz="24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8" name="Shape 620">
              <a:extLst>
                <a:ext uri="{FF2B5EF4-FFF2-40B4-BE49-F238E27FC236}">
                  <a16:creationId xmlns:a16="http://schemas.microsoft.com/office/drawing/2014/main" id="{2B0C082D-5790-0A8A-0860-7A24864CE931}"/>
                </a:ext>
              </a:extLst>
            </p:cNvPr>
            <p:cNvSpPr/>
            <p:nvPr/>
          </p:nvSpPr>
          <p:spPr>
            <a:xfrm>
              <a:off x="9145995" y="1655314"/>
              <a:ext cx="2130303" cy="35009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sz="1800"/>
              </a:pPr>
              <a:r>
                <a:rPr kumimoji="0" lang="en-GB" sz="12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rPr>
                <a:t>Desktop</a:t>
              </a:r>
            </a:p>
          </p:txBody>
        </p:sp>
      </p:grpSp>
      <p:grpSp>
        <p:nvGrpSpPr>
          <p:cNvPr id="9" name="Group 8">
            <a:extLst>
              <a:ext uri="{FF2B5EF4-FFF2-40B4-BE49-F238E27FC236}">
                <a16:creationId xmlns:a16="http://schemas.microsoft.com/office/drawing/2014/main" id="{E78F21E8-4751-6602-A52D-3700FD24B263}"/>
              </a:ext>
            </a:extLst>
          </p:cNvPr>
          <p:cNvGrpSpPr/>
          <p:nvPr/>
        </p:nvGrpSpPr>
        <p:grpSpPr>
          <a:xfrm>
            <a:off x="9045792" y="2521661"/>
            <a:ext cx="2389134" cy="1023977"/>
            <a:chOff x="9060275" y="2464748"/>
            <a:chExt cx="2389134" cy="1023977"/>
          </a:xfrm>
        </p:grpSpPr>
        <p:sp>
          <p:nvSpPr>
            <p:cNvPr id="10" name="Shape 860">
              <a:extLst>
                <a:ext uri="{FF2B5EF4-FFF2-40B4-BE49-F238E27FC236}">
                  <a16:creationId xmlns:a16="http://schemas.microsoft.com/office/drawing/2014/main" id="{C497D313-4F43-C47B-0AE8-09CE99B64E88}"/>
                </a:ext>
              </a:extLst>
            </p:cNvPr>
            <p:cNvSpPr/>
            <p:nvPr/>
          </p:nvSpPr>
          <p:spPr>
            <a:xfrm>
              <a:off x="9060275" y="2464748"/>
              <a:ext cx="2389134" cy="1023977"/>
            </a:xfrm>
            <a:prstGeom prst="roundRect">
              <a:avLst>
                <a:gd name="adj" fmla="val 9105"/>
              </a:avLst>
            </a:prstGeom>
            <a:solidFill>
              <a:schemeClr val="bg1">
                <a:lumMod val="85000"/>
              </a:schemeClr>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lang="en-GB" sz="24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11" name="Shape 620">
              <a:extLst>
                <a:ext uri="{FF2B5EF4-FFF2-40B4-BE49-F238E27FC236}">
                  <a16:creationId xmlns:a16="http://schemas.microsoft.com/office/drawing/2014/main" id="{47FE5041-08E0-7CF2-C9B5-8446B53B6A17}"/>
                </a:ext>
              </a:extLst>
            </p:cNvPr>
            <p:cNvSpPr/>
            <p:nvPr/>
          </p:nvSpPr>
          <p:spPr>
            <a:xfrm>
              <a:off x="9189691" y="2801688"/>
              <a:ext cx="2130303" cy="35009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sz="1800"/>
              </a:pPr>
              <a:r>
                <a:rPr kumimoji="0" lang="en-GB" sz="12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rPr>
                <a:t>Mobile</a:t>
              </a:r>
              <a:endParaRPr kumimoji="0" lang="en-GB" sz="800" b="0" i="0" u="none" strike="noStrike" kern="1200" cap="none" spc="0" normalizeH="0" baseline="0" noProof="0">
                <a:ln>
                  <a:noFill/>
                </a:ln>
                <a:solidFill>
                  <a:srgbClr val="5F6772"/>
                </a:solidFill>
                <a:effectLst/>
                <a:uLnTx/>
                <a:uFillTx/>
                <a:latin typeface="Open Sans Light"/>
                <a:ea typeface="Open Sans Light" charset="0"/>
                <a:cs typeface="Open Sans Light" charset="0"/>
                <a:sym typeface="Raleway"/>
              </a:endParaRPr>
            </a:p>
          </p:txBody>
        </p:sp>
      </p:grpSp>
      <p:grpSp>
        <p:nvGrpSpPr>
          <p:cNvPr id="12" name="Group 11">
            <a:extLst>
              <a:ext uri="{FF2B5EF4-FFF2-40B4-BE49-F238E27FC236}">
                <a16:creationId xmlns:a16="http://schemas.microsoft.com/office/drawing/2014/main" id="{E0733C14-A9B0-C9FC-73E2-89D79ABEEBD6}"/>
              </a:ext>
            </a:extLst>
          </p:cNvPr>
          <p:cNvGrpSpPr/>
          <p:nvPr/>
        </p:nvGrpSpPr>
        <p:grpSpPr>
          <a:xfrm>
            <a:off x="9045792" y="3706286"/>
            <a:ext cx="2389134" cy="1023977"/>
            <a:chOff x="9075006" y="3637259"/>
            <a:chExt cx="2389134" cy="1023977"/>
          </a:xfrm>
        </p:grpSpPr>
        <p:sp>
          <p:nvSpPr>
            <p:cNvPr id="13" name="Shape 860">
              <a:extLst>
                <a:ext uri="{FF2B5EF4-FFF2-40B4-BE49-F238E27FC236}">
                  <a16:creationId xmlns:a16="http://schemas.microsoft.com/office/drawing/2014/main" id="{C6657B8E-1D5B-B102-7A03-9B6BF2BB9834}"/>
                </a:ext>
              </a:extLst>
            </p:cNvPr>
            <p:cNvSpPr/>
            <p:nvPr/>
          </p:nvSpPr>
          <p:spPr>
            <a:xfrm>
              <a:off x="9075006" y="3637259"/>
              <a:ext cx="2389134" cy="1023977"/>
            </a:xfrm>
            <a:prstGeom prst="roundRect">
              <a:avLst>
                <a:gd name="adj" fmla="val 9105"/>
              </a:avLst>
            </a:prstGeom>
            <a:solidFill>
              <a:schemeClr val="bg1">
                <a:lumMod val="85000"/>
              </a:schemeClr>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lang="en-GB" sz="24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14" name="Shape 620">
              <a:extLst>
                <a:ext uri="{FF2B5EF4-FFF2-40B4-BE49-F238E27FC236}">
                  <a16:creationId xmlns:a16="http://schemas.microsoft.com/office/drawing/2014/main" id="{CD38B5C7-F8C5-7846-5099-616148AD6BC7}"/>
                </a:ext>
              </a:extLst>
            </p:cNvPr>
            <p:cNvSpPr/>
            <p:nvPr/>
          </p:nvSpPr>
          <p:spPr>
            <a:xfrm>
              <a:off x="9204422" y="3974199"/>
              <a:ext cx="2130303" cy="35009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sz="1800"/>
              </a:pPr>
              <a:r>
                <a:rPr kumimoji="0" lang="en-GB" sz="12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rPr>
                <a:t>Room Display</a:t>
              </a:r>
              <a:endParaRPr kumimoji="0" lang="en-GB" sz="800" b="0" i="0" u="none" strike="noStrike" kern="1200" cap="none" spc="0" normalizeH="0" baseline="0" noProof="0">
                <a:ln>
                  <a:noFill/>
                </a:ln>
                <a:solidFill>
                  <a:srgbClr val="5F6772"/>
                </a:solidFill>
                <a:effectLst/>
                <a:uLnTx/>
                <a:uFillTx/>
                <a:latin typeface="Open Sans Light"/>
                <a:ea typeface="Open Sans Light" charset="0"/>
                <a:cs typeface="Open Sans Light" charset="0"/>
                <a:sym typeface="Raleway"/>
              </a:endParaRPr>
            </a:p>
          </p:txBody>
        </p:sp>
      </p:grpSp>
      <p:grpSp>
        <p:nvGrpSpPr>
          <p:cNvPr id="15" name="Group 14">
            <a:extLst>
              <a:ext uri="{FF2B5EF4-FFF2-40B4-BE49-F238E27FC236}">
                <a16:creationId xmlns:a16="http://schemas.microsoft.com/office/drawing/2014/main" id="{530089F8-A03C-1E93-65D5-6A421E9AA834}"/>
              </a:ext>
            </a:extLst>
          </p:cNvPr>
          <p:cNvGrpSpPr/>
          <p:nvPr/>
        </p:nvGrpSpPr>
        <p:grpSpPr>
          <a:xfrm>
            <a:off x="9045792" y="4890911"/>
            <a:ext cx="2389134" cy="1023977"/>
            <a:chOff x="9075006" y="4890911"/>
            <a:chExt cx="2389134" cy="1023977"/>
          </a:xfrm>
        </p:grpSpPr>
        <p:sp>
          <p:nvSpPr>
            <p:cNvPr id="16" name="Shape 860">
              <a:extLst>
                <a:ext uri="{FF2B5EF4-FFF2-40B4-BE49-F238E27FC236}">
                  <a16:creationId xmlns:a16="http://schemas.microsoft.com/office/drawing/2014/main" id="{4D4F29C5-E2EA-6D59-525C-F7AA974904D1}"/>
                </a:ext>
              </a:extLst>
            </p:cNvPr>
            <p:cNvSpPr/>
            <p:nvPr/>
          </p:nvSpPr>
          <p:spPr>
            <a:xfrm>
              <a:off x="9075006" y="4890911"/>
              <a:ext cx="2389134" cy="1023977"/>
            </a:xfrm>
            <a:prstGeom prst="roundRect">
              <a:avLst>
                <a:gd name="adj" fmla="val 9105"/>
              </a:avLst>
            </a:prstGeom>
            <a:solidFill>
              <a:schemeClr val="bg1">
                <a:lumMod val="85000"/>
              </a:schemeClr>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lang="en-GB" sz="24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17" name="Shape 620">
              <a:extLst>
                <a:ext uri="{FF2B5EF4-FFF2-40B4-BE49-F238E27FC236}">
                  <a16:creationId xmlns:a16="http://schemas.microsoft.com/office/drawing/2014/main" id="{C188D313-1214-26CC-B0A6-59292B393503}"/>
                </a:ext>
              </a:extLst>
            </p:cNvPr>
            <p:cNvSpPr/>
            <p:nvPr/>
          </p:nvSpPr>
          <p:spPr>
            <a:xfrm>
              <a:off x="9204422" y="5227851"/>
              <a:ext cx="2130303" cy="35009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sz="1800"/>
              </a:pPr>
              <a:r>
                <a:rPr kumimoji="0" lang="en-GB" sz="12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rPr>
                <a:t>Business API</a:t>
              </a:r>
              <a:endParaRPr kumimoji="0" lang="en-GB" sz="800" b="0" i="0" u="none" strike="noStrike" kern="1200" cap="none" spc="0" normalizeH="0" baseline="0" noProof="0">
                <a:ln>
                  <a:noFill/>
                </a:ln>
                <a:solidFill>
                  <a:srgbClr val="5F6772"/>
                </a:solidFill>
                <a:effectLst/>
                <a:uLnTx/>
                <a:uFillTx/>
                <a:latin typeface="Open Sans Light"/>
                <a:ea typeface="Open Sans Light" charset="0"/>
                <a:cs typeface="Open Sans Light" charset="0"/>
                <a:sym typeface="Raleway"/>
              </a:endParaRPr>
            </a:p>
          </p:txBody>
        </p:sp>
      </p:grpSp>
      <p:pic>
        <p:nvPicPr>
          <p:cNvPr id="18" name="Picture 17">
            <a:extLst>
              <a:ext uri="{FF2B5EF4-FFF2-40B4-BE49-F238E27FC236}">
                <a16:creationId xmlns:a16="http://schemas.microsoft.com/office/drawing/2014/main" id="{DFF5B4DB-F2C0-FD3C-8BFD-13F3565E4592}"/>
              </a:ext>
            </a:extLst>
          </p:cNvPr>
          <p:cNvPicPr>
            <a:picLocks noChangeAspect="1"/>
          </p:cNvPicPr>
          <p:nvPr/>
        </p:nvPicPr>
        <p:blipFill>
          <a:blip r:embed="rId7" cstate="print">
            <a:alphaModFix amt="85000"/>
            <a:extLst>
              <a:ext uri="{28A0092B-C50C-407E-A947-70E740481C1C}">
                <a14:useLocalDpi xmlns:a14="http://schemas.microsoft.com/office/drawing/2010/main"/>
              </a:ext>
            </a:extLst>
          </a:blip>
          <a:stretch>
            <a:fillRect/>
          </a:stretch>
        </p:blipFill>
        <p:spPr>
          <a:xfrm>
            <a:off x="11154689" y="1104620"/>
            <a:ext cx="502048" cy="434568"/>
          </a:xfrm>
          <a:prstGeom prst="rect">
            <a:avLst/>
          </a:prstGeom>
        </p:spPr>
      </p:pic>
    </p:spTree>
    <p:extLst>
      <p:ext uri="{BB962C8B-B14F-4D97-AF65-F5344CB8AC3E}">
        <p14:creationId xmlns:p14="http://schemas.microsoft.com/office/powerpoint/2010/main" val="394472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468E1C-7B1F-CB4D-96E5-A98F4DDB5B3F}"/>
              </a:ext>
            </a:extLst>
          </p:cNvPr>
          <p:cNvPicPr>
            <a:picLocks noChangeAspect="1"/>
          </p:cNvPicPr>
          <p:nvPr/>
        </p:nvPicPr>
        <p:blipFill rotWithShape="1">
          <a:blip r:embed="rId2">
            <a:extLst>
              <a:ext uri="{28A0092B-C50C-407E-A947-70E740481C1C}">
                <a14:useLocalDpi xmlns:a14="http://schemas.microsoft.com/office/drawing/2010/main"/>
              </a:ext>
            </a:extLst>
          </a:blip>
          <a:srcRect l="19516"/>
          <a:stretch/>
        </p:blipFill>
        <p:spPr>
          <a:xfrm>
            <a:off x="7937607" y="0"/>
            <a:ext cx="4799957" cy="6858000"/>
          </a:xfrm>
          <a:prstGeom prst="rect">
            <a:avLst/>
          </a:prstGeom>
        </p:spPr>
      </p:pic>
      <p:sp>
        <p:nvSpPr>
          <p:cNvPr id="4" name="Rectangle 3"/>
          <p:cNvSpPr/>
          <p:nvPr/>
        </p:nvSpPr>
        <p:spPr>
          <a:xfrm>
            <a:off x="7937607" y="0"/>
            <a:ext cx="4799957"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itle 1"/>
          <p:cNvSpPr txBox="1">
            <a:spLocks/>
          </p:cNvSpPr>
          <p:nvPr/>
        </p:nvSpPr>
        <p:spPr>
          <a:xfrm>
            <a:off x="649223" y="1519150"/>
            <a:ext cx="6428233" cy="4109908"/>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Light" panose="020B0606030504020204" pitchFamily="34" charset="0"/>
              </a:defRPr>
            </a:lvl1pPr>
          </a:lstStyle>
          <a:p>
            <a:pPr marL="285750" indent="-285750">
              <a:buFont typeface="Arial" panose="020B0604020202020204" pitchFamily="34" charset="0"/>
              <a:buChar char="•"/>
            </a:pPr>
            <a:r>
              <a:rPr lang="en-GB" sz="1800">
                <a:effectLst/>
              </a:rPr>
              <a:t>Started in 1998</a:t>
            </a:r>
          </a:p>
          <a:p>
            <a:pPr marL="285750" indent="-285750">
              <a:buFont typeface="Arial" panose="020B0604020202020204" pitchFamily="34" charset="0"/>
              <a:buChar char="•"/>
            </a:pPr>
            <a:r>
              <a:rPr lang="en-GB" sz="1800"/>
              <a:t>Team located in Denmark, Germany, Japan, and Ukraine</a:t>
            </a:r>
          </a:p>
          <a:p>
            <a:pPr marL="285750" indent="-285750">
              <a:buFont typeface="Arial" panose="020B0604020202020204" pitchFamily="34" charset="0"/>
              <a:buChar char="•"/>
            </a:pPr>
            <a:r>
              <a:rPr lang="en-GB" sz="1800"/>
              <a:t>Partners supporting customers locally</a:t>
            </a:r>
          </a:p>
          <a:p>
            <a:pPr marL="285750" indent="-285750">
              <a:buFont typeface="Arial" panose="020B0604020202020204" pitchFamily="34" charset="0"/>
              <a:buChar char="•"/>
            </a:pPr>
            <a:r>
              <a:rPr lang="en-GB" sz="1800">
                <a:effectLst/>
              </a:rPr>
              <a:t>Dedicated to delivering the most powerful, versatile, and yet easy to use scheduling tool for groups</a:t>
            </a:r>
          </a:p>
          <a:p>
            <a:pPr marL="285750" indent="-285750">
              <a:buFont typeface="Arial" panose="020B0604020202020204" pitchFamily="34" charset="0"/>
              <a:buChar char="•"/>
            </a:pPr>
            <a:r>
              <a:rPr lang="en-GB" sz="1800"/>
              <a:t>Focus on </a:t>
            </a:r>
            <a:r>
              <a:rPr lang="en-GB" sz="1800">
                <a:effectLst/>
              </a:rPr>
              <a:t>delivering modern design, logical navigation, and user- friendliness unsurpassed by other products in the market</a:t>
            </a:r>
          </a:p>
          <a:p>
            <a:pPr marL="285750" indent="-285750">
              <a:buFont typeface="Arial" panose="020B0604020202020204" pitchFamily="34" charset="0"/>
              <a:buChar char="•"/>
            </a:pPr>
            <a:r>
              <a:rPr lang="en-GB" sz="1800"/>
              <a:t>C</a:t>
            </a:r>
            <a:r>
              <a:rPr lang="en-GB" sz="1800">
                <a:effectLst/>
              </a:rPr>
              <a:t>o-designing our solutions with our key stakeholders - our customers and partners in order to continuously improve OnTime</a:t>
            </a:r>
            <a:endParaRPr lang="en-GB" sz="1800"/>
          </a:p>
        </p:txBody>
      </p:sp>
      <p:sp>
        <p:nvSpPr>
          <p:cNvPr id="9" name="Title 1"/>
          <p:cNvSpPr txBox="1">
            <a:spLocks/>
          </p:cNvSpPr>
          <p:nvPr/>
        </p:nvSpPr>
        <p:spPr>
          <a:xfrm>
            <a:off x="8022130" y="1879257"/>
            <a:ext cx="4085345" cy="3680918"/>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2800">
                <a:latin typeface="+mj-lt"/>
                <a:ea typeface="+mj-ea"/>
                <a:cs typeface="+mj-cs"/>
              </a:defRPr>
            </a:lvl1pPr>
          </a:lstStyle>
          <a:p>
            <a:r>
              <a:rPr lang="en-GB" sz="3600">
                <a:solidFill>
                  <a:schemeClr val="bg1"/>
                </a:solidFill>
                <a:latin typeface="+mn-lt"/>
              </a:rPr>
              <a:t>About us</a:t>
            </a:r>
          </a:p>
          <a:p>
            <a:r>
              <a:rPr lang="en-GB" sz="3600">
                <a:solidFill>
                  <a:schemeClr val="bg1"/>
                </a:solidFill>
                <a:latin typeface="+mn-lt"/>
              </a:rPr>
              <a:t>and our Passion for Innovating Groups Calendars</a:t>
            </a:r>
          </a:p>
        </p:txBody>
      </p:sp>
      <p:sp>
        <p:nvSpPr>
          <p:cNvPr id="11" name="TextBox 10">
            <a:extLst>
              <a:ext uri="{FF2B5EF4-FFF2-40B4-BE49-F238E27FC236}">
                <a16:creationId xmlns:a16="http://schemas.microsoft.com/office/drawing/2014/main" id="{9316F58B-6C63-B74A-9968-E755FBFA03BF}"/>
              </a:ext>
            </a:extLst>
          </p:cNvPr>
          <p:cNvSpPr txBox="1"/>
          <p:nvPr/>
        </p:nvSpPr>
        <p:spPr>
          <a:xfrm>
            <a:off x="9090991" y="249199"/>
            <a:ext cx="2907504" cy="341632"/>
          </a:xfrm>
          <a:prstGeom prst="rect">
            <a:avLst/>
          </a:prstGeom>
          <a:noFill/>
        </p:spPr>
        <p:txBody>
          <a:bodyPr wrap="square" rtlCol="0">
            <a:spAutoFit/>
          </a:bodyPr>
          <a:lstStyle/>
          <a:p>
            <a:pPr algn="r">
              <a:lnSpc>
                <a:spcPct val="90000"/>
              </a:lnSpc>
            </a:pPr>
            <a:r>
              <a:rPr lang="en-GB">
                <a:solidFill>
                  <a:schemeClr val="bg1">
                    <a:lumMod val="95000"/>
                  </a:schemeClr>
                </a:solidFill>
                <a:latin typeface="+mj-lt"/>
              </a:rPr>
              <a:t>Together We Create</a:t>
            </a:r>
          </a:p>
        </p:txBody>
      </p:sp>
      <p:cxnSp>
        <p:nvCxnSpPr>
          <p:cNvPr id="12" name="Straight Connector 11">
            <a:extLst>
              <a:ext uri="{FF2B5EF4-FFF2-40B4-BE49-F238E27FC236}">
                <a16:creationId xmlns:a16="http://schemas.microsoft.com/office/drawing/2014/main" id="{166A9D23-91B8-9343-9710-975F76904D76}"/>
              </a:ext>
            </a:extLst>
          </p:cNvPr>
          <p:cNvCxnSpPr>
            <a:cxnSpLocks/>
          </p:cNvCxnSpPr>
          <p:nvPr/>
        </p:nvCxnSpPr>
        <p:spPr>
          <a:xfrm flipH="1">
            <a:off x="11293448" y="544163"/>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picture containing text, clipart&#10;&#10;Description automatically generated">
            <a:extLst>
              <a:ext uri="{FF2B5EF4-FFF2-40B4-BE49-F238E27FC236}">
                <a16:creationId xmlns:a16="http://schemas.microsoft.com/office/drawing/2014/main" id="{44B870E2-60D1-9892-649F-C1F1E81D2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200" y="5989840"/>
            <a:ext cx="1917700" cy="557008"/>
          </a:xfrm>
          <a:prstGeom prst="rect">
            <a:avLst/>
          </a:prstGeom>
        </p:spPr>
      </p:pic>
    </p:spTree>
    <p:extLst>
      <p:ext uri="{BB962C8B-B14F-4D97-AF65-F5344CB8AC3E}">
        <p14:creationId xmlns:p14="http://schemas.microsoft.com/office/powerpoint/2010/main" val="309011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484702E-2A12-0A48-BD9B-036C71EDEC6F}"/>
              </a:ext>
            </a:extLst>
          </p:cNvPr>
          <p:cNvPicPr>
            <a:picLocks noChangeAspect="1"/>
          </p:cNvPicPr>
          <p:nvPr/>
        </p:nvPicPr>
        <p:blipFill rotWithShape="1">
          <a:blip r:embed="rId2">
            <a:extLst>
              <a:ext uri="{28A0092B-C50C-407E-A947-70E740481C1C}">
                <a14:useLocalDpi xmlns:a14="http://schemas.microsoft.com/office/drawing/2010/main" val="0"/>
              </a:ext>
            </a:extLst>
          </a:blip>
          <a:srcRect l="59449" t="17354" b="606"/>
          <a:stretch/>
        </p:blipFill>
        <p:spPr>
          <a:xfrm>
            <a:off x="7113586" y="0"/>
            <a:ext cx="5078413" cy="6858000"/>
          </a:xfrm>
          <a:prstGeom prst="rect">
            <a:avLst/>
          </a:prstGeom>
        </p:spPr>
      </p:pic>
      <p:sp>
        <p:nvSpPr>
          <p:cNvPr id="52" name="Rectangle 51">
            <a:extLst>
              <a:ext uri="{FF2B5EF4-FFF2-40B4-BE49-F238E27FC236}">
                <a16:creationId xmlns:a16="http://schemas.microsoft.com/office/drawing/2014/main" id="{28DC4EAB-485D-4C22-95FE-CBD7C42406C6}"/>
              </a:ext>
            </a:extLst>
          </p:cNvPr>
          <p:cNvSpPr/>
          <p:nvPr/>
        </p:nvSpPr>
        <p:spPr>
          <a:xfrm>
            <a:off x="7113588" y="1"/>
            <a:ext cx="5078412"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Roles.png">
            <a:extLst>
              <a:ext uri="{FF2B5EF4-FFF2-40B4-BE49-F238E27FC236}">
                <a16:creationId xmlns:a16="http://schemas.microsoft.com/office/drawing/2014/main" id="{B8C62499-113D-44DA-920E-0E5578B310D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43788" y="1167277"/>
            <a:ext cx="8690850" cy="4888603"/>
          </a:xfrm>
          <a:prstGeom prst="rect">
            <a:avLst/>
          </a:prstGeom>
        </p:spPr>
      </p:pic>
      <p:sp>
        <p:nvSpPr>
          <p:cNvPr id="51" name="TextBox 50">
            <a:extLst>
              <a:ext uri="{FF2B5EF4-FFF2-40B4-BE49-F238E27FC236}">
                <a16:creationId xmlns:a16="http://schemas.microsoft.com/office/drawing/2014/main" id="{B4D6D4DB-A856-49A2-A7CA-0B0109579F88}"/>
              </a:ext>
            </a:extLst>
          </p:cNvPr>
          <p:cNvSpPr txBox="1"/>
          <p:nvPr/>
        </p:nvSpPr>
        <p:spPr>
          <a:xfrm>
            <a:off x="1008219" y="369433"/>
            <a:ext cx="4062411" cy="701731"/>
          </a:xfrm>
          <a:prstGeom prst="rect">
            <a:avLst/>
          </a:prstGeom>
          <a:noFill/>
        </p:spPr>
        <p:txBody>
          <a:bodyPr wrap="square" rtlCol="0">
            <a:spAutoFit/>
          </a:bodyPr>
          <a:lstStyle/>
          <a:p>
            <a:pPr>
              <a:lnSpc>
                <a:spcPct val="90000"/>
              </a:lnSpc>
            </a:pPr>
            <a:r>
              <a:rPr lang="en-GB" sz="4400" b="1">
                <a:solidFill>
                  <a:schemeClr val="tx2"/>
                </a:solidFill>
                <a:latin typeface="+mj-lt"/>
              </a:rPr>
              <a:t>Roles</a:t>
            </a:r>
          </a:p>
        </p:txBody>
      </p:sp>
      <p:pic>
        <p:nvPicPr>
          <p:cNvPr id="53" name="Picture 52" descr="A picture containing drawing&#10;&#10;Description automatically generated">
            <a:extLst>
              <a:ext uri="{FF2B5EF4-FFF2-40B4-BE49-F238E27FC236}">
                <a16:creationId xmlns:a16="http://schemas.microsoft.com/office/drawing/2014/main" id="{5D258DE9-6AD9-42B5-A6A8-63A9FA29C4D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34831" y="6357097"/>
            <a:ext cx="1363664" cy="291824"/>
          </a:xfrm>
          <a:prstGeom prst="rect">
            <a:avLst/>
          </a:prstGeom>
        </p:spPr>
      </p:pic>
      <p:sp>
        <p:nvSpPr>
          <p:cNvPr id="67" name="Shape 1550">
            <a:extLst>
              <a:ext uri="{FF2B5EF4-FFF2-40B4-BE49-F238E27FC236}">
                <a16:creationId xmlns:a16="http://schemas.microsoft.com/office/drawing/2014/main" id="{B4EB1E29-B0D4-1840-92F5-F24B6E97853E}"/>
              </a:ext>
            </a:extLst>
          </p:cNvPr>
          <p:cNvSpPr/>
          <p:nvPr/>
        </p:nvSpPr>
        <p:spPr>
          <a:xfrm>
            <a:off x="0" y="5389458"/>
            <a:ext cx="3590144" cy="720426"/>
          </a:xfrm>
          <a:prstGeom prst="rightArrow">
            <a:avLst>
              <a:gd name="adj1" fmla="val 100000"/>
              <a:gd name="adj2" fmla="val 59348"/>
            </a:avLst>
          </a:prstGeom>
          <a:solidFill>
            <a:srgbClr val="2A5298"/>
          </a:solidFill>
          <a:ln w="12700" cap="flat">
            <a:noFill/>
            <a:miter lim="400000"/>
          </a:ln>
          <a:effectLst/>
        </p:spPr>
        <p:txBody>
          <a:bodyPr wrap="square" lIns="0" tIns="0" rIns="0" bIns="0" numCol="1" anchor="ctr">
            <a:noAutofit/>
          </a:bodyPr>
          <a:lstStyle/>
          <a:p>
            <a:pPr lvl="0">
              <a:defRPr sz="3200">
                <a:solidFill>
                  <a:srgbClr val="FFFFFF"/>
                </a:solidFill>
              </a:defRPr>
            </a:pPr>
            <a:endParaRPr/>
          </a:p>
        </p:txBody>
      </p:sp>
      <p:sp>
        <p:nvSpPr>
          <p:cNvPr id="68" name="Shape 1551">
            <a:extLst>
              <a:ext uri="{FF2B5EF4-FFF2-40B4-BE49-F238E27FC236}">
                <a16:creationId xmlns:a16="http://schemas.microsoft.com/office/drawing/2014/main" id="{681E7216-F212-9146-A1CF-88061BDCBA7B}"/>
              </a:ext>
            </a:extLst>
          </p:cNvPr>
          <p:cNvSpPr/>
          <p:nvPr/>
        </p:nvSpPr>
        <p:spPr>
          <a:xfrm>
            <a:off x="919056" y="5557310"/>
            <a:ext cx="1979792" cy="38472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l">
              <a:defRPr sz="1800"/>
            </a:pPr>
            <a:r>
              <a:rPr lang="en-GB" sz="1400" b="1">
                <a:solidFill>
                  <a:srgbClr val="FFFFFF"/>
                </a:solidFill>
                <a:ea typeface="Open Sans ExtraBold" charset="0"/>
                <a:cs typeface="Open Sans ExtraBold" charset="0"/>
                <a:sym typeface="Raleway"/>
              </a:rPr>
              <a:t>VIEW WHEN BUSY</a:t>
            </a:r>
          </a:p>
          <a:p>
            <a:pPr lvl="0" algn="l">
              <a:defRPr sz="1800"/>
            </a:pPr>
            <a:r>
              <a:rPr lang="en-GB" sz="1100">
                <a:solidFill>
                  <a:srgbClr val="FFFFFF"/>
                </a:solidFill>
                <a:ea typeface="Open Sans Light" charset="0"/>
                <a:cs typeface="Open Sans Light" charset="0"/>
                <a:sym typeface="Raleway"/>
              </a:rPr>
              <a:t>(view blocked time only)</a:t>
            </a:r>
          </a:p>
        </p:txBody>
      </p:sp>
      <p:pic>
        <p:nvPicPr>
          <p:cNvPr id="69" name="Picture 1">
            <a:extLst>
              <a:ext uri="{FF2B5EF4-FFF2-40B4-BE49-F238E27FC236}">
                <a16:creationId xmlns:a16="http://schemas.microsoft.com/office/drawing/2014/main" id="{C09E1F16-EC9A-584E-89E2-26CBFD6AD7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016" y="5543332"/>
            <a:ext cx="444483" cy="410293"/>
          </a:xfrm>
          <a:prstGeom prst="rect">
            <a:avLst/>
          </a:prstGeom>
        </p:spPr>
      </p:pic>
      <p:sp>
        <p:nvSpPr>
          <p:cNvPr id="71" name="Shape 1550">
            <a:extLst>
              <a:ext uri="{FF2B5EF4-FFF2-40B4-BE49-F238E27FC236}">
                <a16:creationId xmlns:a16="http://schemas.microsoft.com/office/drawing/2014/main" id="{E045323F-B807-304B-AE60-70FB6F685CC3}"/>
              </a:ext>
            </a:extLst>
          </p:cNvPr>
          <p:cNvSpPr/>
          <p:nvPr/>
        </p:nvSpPr>
        <p:spPr>
          <a:xfrm>
            <a:off x="0" y="4429954"/>
            <a:ext cx="3590144" cy="720426"/>
          </a:xfrm>
          <a:prstGeom prst="rightArrow">
            <a:avLst>
              <a:gd name="adj1" fmla="val 100000"/>
              <a:gd name="adj2" fmla="val 59348"/>
            </a:avLst>
          </a:prstGeom>
          <a:solidFill>
            <a:srgbClr val="C90004"/>
          </a:solidFill>
          <a:ln w="12700" cap="flat">
            <a:noFill/>
            <a:miter lim="400000"/>
          </a:ln>
          <a:effectLst/>
        </p:spPr>
        <p:txBody>
          <a:bodyPr wrap="square" lIns="0" tIns="0" rIns="0" bIns="0" numCol="1" anchor="ctr">
            <a:noAutofit/>
          </a:bodyPr>
          <a:lstStyle/>
          <a:p>
            <a:pPr lvl="0">
              <a:defRPr sz="3200">
                <a:solidFill>
                  <a:srgbClr val="FFFFFF"/>
                </a:solidFill>
              </a:defRPr>
            </a:pPr>
            <a:endParaRPr/>
          </a:p>
        </p:txBody>
      </p:sp>
      <p:sp>
        <p:nvSpPr>
          <p:cNvPr id="72" name="Shape 1551">
            <a:extLst>
              <a:ext uri="{FF2B5EF4-FFF2-40B4-BE49-F238E27FC236}">
                <a16:creationId xmlns:a16="http://schemas.microsoft.com/office/drawing/2014/main" id="{E59018DE-7511-5746-BCC1-29E8D86EE49B}"/>
              </a:ext>
            </a:extLst>
          </p:cNvPr>
          <p:cNvSpPr/>
          <p:nvPr/>
        </p:nvSpPr>
        <p:spPr>
          <a:xfrm>
            <a:off x="919056" y="4597806"/>
            <a:ext cx="2318820" cy="384721"/>
          </a:xfrm>
          <a:prstGeom prst="rect">
            <a:avLst/>
          </a:prstGeom>
          <a:solidFill>
            <a:srgbClr val="C90004"/>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l">
              <a:defRPr sz="1800"/>
            </a:pPr>
            <a:r>
              <a:rPr lang="en-GB" sz="1400" b="1">
                <a:solidFill>
                  <a:srgbClr val="FFFFFF"/>
                </a:solidFill>
                <a:ea typeface="Open Sans ExtraBold" charset="0"/>
                <a:cs typeface="Open Sans ExtraBold" charset="0"/>
                <a:sym typeface="Raleway"/>
              </a:rPr>
              <a:t>VIEW TITLES &amp; LOCATIONS</a:t>
            </a:r>
          </a:p>
          <a:p>
            <a:pPr lvl="0" algn="l">
              <a:defRPr sz="1800"/>
            </a:pPr>
            <a:r>
              <a:rPr lang="en-GB" sz="1100">
                <a:solidFill>
                  <a:srgbClr val="FFFFFF"/>
                </a:solidFill>
                <a:ea typeface="Open Sans Light" charset="0"/>
                <a:cs typeface="Open Sans Light" charset="0"/>
                <a:sym typeface="Raleway"/>
              </a:rPr>
              <a:t>(view titles &amp; locations only)</a:t>
            </a:r>
          </a:p>
        </p:txBody>
      </p:sp>
      <p:pic>
        <p:nvPicPr>
          <p:cNvPr id="73" name="Picture 14">
            <a:extLst>
              <a:ext uri="{FF2B5EF4-FFF2-40B4-BE49-F238E27FC236}">
                <a16:creationId xmlns:a16="http://schemas.microsoft.com/office/drawing/2014/main" id="{83FC4F00-DF86-864F-8DE7-2065884274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090" y="4619416"/>
            <a:ext cx="478335" cy="309674"/>
          </a:xfrm>
          <a:prstGeom prst="rect">
            <a:avLst/>
          </a:prstGeom>
        </p:spPr>
      </p:pic>
      <p:sp>
        <p:nvSpPr>
          <p:cNvPr id="75" name="Shape 1547">
            <a:extLst>
              <a:ext uri="{FF2B5EF4-FFF2-40B4-BE49-F238E27FC236}">
                <a16:creationId xmlns:a16="http://schemas.microsoft.com/office/drawing/2014/main" id="{D318AA20-6756-5740-962D-C0756B8D7436}"/>
              </a:ext>
            </a:extLst>
          </p:cNvPr>
          <p:cNvSpPr/>
          <p:nvPr/>
        </p:nvSpPr>
        <p:spPr>
          <a:xfrm>
            <a:off x="0" y="3459344"/>
            <a:ext cx="3590144" cy="720426"/>
          </a:xfrm>
          <a:prstGeom prst="rightArrow">
            <a:avLst>
              <a:gd name="adj1" fmla="val 100000"/>
              <a:gd name="adj2" fmla="val 59348"/>
            </a:avLst>
          </a:prstGeom>
          <a:solidFill>
            <a:srgbClr val="EAA808"/>
          </a:solidFill>
          <a:ln w="12700" cap="flat">
            <a:noFill/>
            <a:miter lim="400000"/>
          </a:ln>
          <a:effectLst/>
        </p:spPr>
        <p:txBody>
          <a:bodyPr wrap="square" lIns="0" tIns="0" rIns="0" bIns="0" numCol="1" anchor="ctr">
            <a:noAutofit/>
          </a:bodyPr>
          <a:lstStyle/>
          <a:p>
            <a:pPr lvl="0">
              <a:defRPr sz="3200">
                <a:solidFill>
                  <a:srgbClr val="FFFFFF"/>
                </a:solidFill>
              </a:defRPr>
            </a:pPr>
            <a:endParaRPr/>
          </a:p>
        </p:txBody>
      </p:sp>
      <p:sp>
        <p:nvSpPr>
          <p:cNvPr id="76" name="Shape 1548">
            <a:extLst>
              <a:ext uri="{FF2B5EF4-FFF2-40B4-BE49-F238E27FC236}">
                <a16:creationId xmlns:a16="http://schemas.microsoft.com/office/drawing/2014/main" id="{981A2B57-75FA-3D4D-872F-60F0EF614E2F}"/>
              </a:ext>
            </a:extLst>
          </p:cNvPr>
          <p:cNvSpPr/>
          <p:nvPr/>
        </p:nvSpPr>
        <p:spPr>
          <a:xfrm>
            <a:off x="919056" y="3627196"/>
            <a:ext cx="2318820" cy="384721"/>
          </a:xfrm>
          <a:prstGeom prst="rect">
            <a:avLst/>
          </a:prstGeom>
          <a:solidFill>
            <a:srgbClr val="EAA808"/>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l">
              <a:defRPr sz="1800"/>
            </a:pPr>
            <a:r>
              <a:rPr lang="en-GB" sz="1400" b="1">
                <a:solidFill>
                  <a:srgbClr val="FFFFFF"/>
                </a:solidFill>
                <a:ea typeface="Open Sans ExtraBold" charset="0"/>
                <a:cs typeface="Open Sans ExtraBold" charset="0"/>
                <a:sym typeface="Raleway"/>
              </a:rPr>
              <a:t>VIEW ALL DETAILS</a:t>
            </a:r>
          </a:p>
          <a:p>
            <a:pPr lvl="0" algn="l">
              <a:defRPr sz="1800"/>
            </a:pPr>
            <a:r>
              <a:rPr lang="en-GB" sz="1100">
                <a:solidFill>
                  <a:srgbClr val="FFFFFF"/>
                </a:solidFill>
                <a:ea typeface="Open Sans Light" charset="0"/>
                <a:cs typeface="Open Sans Light" charset="0"/>
                <a:sym typeface="Raleway"/>
              </a:rPr>
              <a:t>(including description &amp; attendees)</a:t>
            </a:r>
          </a:p>
        </p:txBody>
      </p:sp>
      <p:sp>
        <p:nvSpPr>
          <p:cNvPr id="78" name="Shape 1544">
            <a:extLst>
              <a:ext uri="{FF2B5EF4-FFF2-40B4-BE49-F238E27FC236}">
                <a16:creationId xmlns:a16="http://schemas.microsoft.com/office/drawing/2014/main" id="{0060322E-FA4C-9F4C-88FE-62306E2E884B}"/>
              </a:ext>
            </a:extLst>
          </p:cNvPr>
          <p:cNvSpPr/>
          <p:nvPr/>
        </p:nvSpPr>
        <p:spPr>
          <a:xfrm>
            <a:off x="-1" y="2477502"/>
            <a:ext cx="3590144" cy="720426"/>
          </a:xfrm>
          <a:prstGeom prst="rightArrow">
            <a:avLst>
              <a:gd name="adj1" fmla="val 100000"/>
              <a:gd name="adj2" fmla="val 59348"/>
            </a:avLst>
          </a:prstGeom>
          <a:solidFill>
            <a:srgbClr val="4B9C2E"/>
          </a:solidFill>
          <a:ln w="12700" cap="flat">
            <a:noFill/>
            <a:miter lim="400000"/>
          </a:ln>
          <a:effectLst/>
        </p:spPr>
        <p:txBody>
          <a:bodyPr wrap="square" lIns="0" tIns="0" rIns="0" bIns="0" numCol="1" anchor="ctr">
            <a:noAutofit/>
          </a:bodyPr>
          <a:lstStyle/>
          <a:p>
            <a:pPr lvl="0">
              <a:defRPr sz="3200">
                <a:solidFill>
                  <a:srgbClr val="FFFFFF"/>
                </a:solidFill>
              </a:defRPr>
            </a:pPr>
            <a:endParaRPr/>
          </a:p>
        </p:txBody>
      </p:sp>
      <p:sp>
        <p:nvSpPr>
          <p:cNvPr id="79" name="Shape 1545">
            <a:extLst>
              <a:ext uri="{FF2B5EF4-FFF2-40B4-BE49-F238E27FC236}">
                <a16:creationId xmlns:a16="http://schemas.microsoft.com/office/drawing/2014/main" id="{BE285A52-423B-7040-BB15-CF84FCE104DD}"/>
              </a:ext>
            </a:extLst>
          </p:cNvPr>
          <p:cNvSpPr/>
          <p:nvPr/>
        </p:nvSpPr>
        <p:spPr>
          <a:xfrm>
            <a:off x="919055" y="2614576"/>
            <a:ext cx="1979792" cy="446276"/>
          </a:xfrm>
          <a:prstGeom prst="rect">
            <a:avLst/>
          </a:prstGeom>
          <a:solidFill>
            <a:srgbClr val="4B9C2E"/>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l">
              <a:defRPr sz="1800"/>
            </a:pPr>
            <a:r>
              <a:rPr lang="en-GB" b="1">
                <a:solidFill>
                  <a:srgbClr val="FFFFFF"/>
                </a:solidFill>
                <a:ea typeface="Open Sans ExtraBold" charset="0"/>
                <a:cs typeface="Open Sans ExtraBold" charset="0"/>
                <a:sym typeface="Raleway"/>
              </a:rPr>
              <a:t>EDIT</a:t>
            </a:r>
          </a:p>
          <a:p>
            <a:pPr lvl="0" algn="l">
              <a:defRPr sz="1800"/>
            </a:pPr>
            <a:r>
              <a:rPr lang="en-GB" sz="1100">
                <a:solidFill>
                  <a:srgbClr val="FFFFFF"/>
                </a:solidFill>
                <a:ea typeface="Open Sans Light" charset="0"/>
                <a:cs typeface="Open Sans Light" charset="0"/>
                <a:sym typeface="Raleway"/>
              </a:rPr>
              <a:t>(can create, edit &amp; delete)</a:t>
            </a:r>
          </a:p>
        </p:txBody>
      </p:sp>
      <p:pic>
        <p:nvPicPr>
          <p:cNvPr id="80" name="Picture 1" descr="pencil30.png">
            <a:extLst>
              <a:ext uri="{FF2B5EF4-FFF2-40B4-BE49-F238E27FC236}">
                <a16:creationId xmlns:a16="http://schemas.microsoft.com/office/drawing/2014/main" id="{46A7C905-DE51-964C-8F5B-A8E20E53AB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307" y="2631623"/>
            <a:ext cx="405899" cy="405899"/>
          </a:xfrm>
          <a:prstGeom prst="rect">
            <a:avLst/>
          </a:prstGeom>
        </p:spPr>
      </p:pic>
      <p:sp>
        <p:nvSpPr>
          <p:cNvPr id="82" name="Shape 1553">
            <a:extLst>
              <a:ext uri="{FF2B5EF4-FFF2-40B4-BE49-F238E27FC236}">
                <a16:creationId xmlns:a16="http://schemas.microsoft.com/office/drawing/2014/main" id="{2929C21C-F978-4C40-BCCD-405A417B6DE5}"/>
              </a:ext>
            </a:extLst>
          </p:cNvPr>
          <p:cNvSpPr/>
          <p:nvPr/>
        </p:nvSpPr>
        <p:spPr>
          <a:xfrm>
            <a:off x="-1" y="1494420"/>
            <a:ext cx="3590144" cy="720426"/>
          </a:xfrm>
          <a:prstGeom prst="rightArrow">
            <a:avLst>
              <a:gd name="adj1" fmla="val 100000"/>
              <a:gd name="adj2" fmla="val 59348"/>
            </a:avLst>
          </a:prstGeom>
          <a:solidFill>
            <a:srgbClr val="6500F4"/>
          </a:solidFill>
          <a:ln w="12700" cap="flat">
            <a:noFill/>
            <a:miter lim="400000"/>
          </a:ln>
          <a:effectLst/>
        </p:spPr>
        <p:txBody>
          <a:bodyPr wrap="square" lIns="0" tIns="0" rIns="0" bIns="0" numCol="1" anchor="ctr">
            <a:noAutofit/>
          </a:bodyPr>
          <a:lstStyle/>
          <a:p>
            <a:pPr lvl="0">
              <a:defRPr sz="3200">
                <a:solidFill>
                  <a:srgbClr val="FFFFFF"/>
                </a:solidFill>
              </a:defRPr>
            </a:pPr>
            <a:endParaRPr/>
          </a:p>
        </p:txBody>
      </p:sp>
      <p:sp>
        <p:nvSpPr>
          <p:cNvPr id="83" name="Shape 1554">
            <a:extLst>
              <a:ext uri="{FF2B5EF4-FFF2-40B4-BE49-F238E27FC236}">
                <a16:creationId xmlns:a16="http://schemas.microsoft.com/office/drawing/2014/main" id="{28BEB7A4-F45B-B84B-948D-23C23F535315}"/>
              </a:ext>
            </a:extLst>
          </p:cNvPr>
          <p:cNvSpPr/>
          <p:nvPr/>
        </p:nvSpPr>
        <p:spPr>
          <a:xfrm>
            <a:off x="919054" y="1662271"/>
            <a:ext cx="4574844" cy="38472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l">
              <a:defRPr sz="1800"/>
            </a:pPr>
            <a:r>
              <a:rPr lang="en-GB" sz="1400" b="1">
                <a:solidFill>
                  <a:srgbClr val="FFFFFF"/>
                </a:solidFill>
                <a:ea typeface="Open Sans ExtraBold" charset="0"/>
                <a:cs typeface="Open Sans ExtraBold" charset="0"/>
                <a:sym typeface="Raleway"/>
              </a:rPr>
              <a:t>PRIVATE SHARING</a:t>
            </a:r>
          </a:p>
          <a:p>
            <a:pPr lvl="0" algn="l">
              <a:defRPr sz="1800"/>
            </a:pPr>
            <a:r>
              <a:rPr lang="en-GB" sz="1100">
                <a:solidFill>
                  <a:srgbClr val="FFFFFF"/>
                </a:solidFill>
                <a:ea typeface="Open Sans Light" charset="0"/>
                <a:cs typeface="Open Sans Light" charset="0"/>
                <a:sym typeface="Raleway"/>
              </a:rPr>
              <a:t>(as all the below)</a:t>
            </a:r>
          </a:p>
        </p:txBody>
      </p:sp>
      <p:pic>
        <p:nvPicPr>
          <p:cNvPr id="84" name="Picture 1" descr="unlock3.png">
            <a:extLst>
              <a:ext uri="{FF2B5EF4-FFF2-40B4-BE49-F238E27FC236}">
                <a16:creationId xmlns:a16="http://schemas.microsoft.com/office/drawing/2014/main" id="{25D2F0E9-5DA1-F144-96F0-415068574E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2628" y="1635261"/>
            <a:ext cx="309257" cy="411422"/>
          </a:xfrm>
          <a:prstGeom prst="rect">
            <a:avLst/>
          </a:prstGeom>
        </p:spPr>
      </p:pic>
      <p:pic>
        <p:nvPicPr>
          <p:cNvPr id="85" name="Picture 14">
            <a:extLst>
              <a:ext uri="{FF2B5EF4-FFF2-40B4-BE49-F238E27FC236}">
                <a16:creationId xmlns:a16="http://schemas.microsoft.com/office/drawing/2014/main" id="{D5EB74C8-C72A-DD47-801F-ACA8DE3A59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44" y="3664720"/>
            <a:ext cx="478335" cy="309674"/>
          </a:xfrm>
          <a:prstGeom prst="rect">
            <a:avLst/>
          </a:prstGeom>
        </p:spPr>
      </p:pic>
    </p:spTree>
    <p:extLst>
      <p:ext uri="{BB962C8B-B14F-4D97-AF65-F5344CB8AC3E}">
        <p14:creationId xmlns:p14="http://schemas.microsoft.com/office/powerpoint/2010/main" val="182770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4ECF256-B984-644E-8D54-C37170C49D74}"/>
              </a:ext>
            </a:extLst>
          </p:cNvPr>
          <p:cNvSpPr>
            <a:spLocks noGrp="1"/>
          </p:cNvSpPr>
          <p:nvPr>
            <p:ph type="pic" sz="quarter" idx="10"/>
          </p:nvPr>
        </p:nvSpPr>
        <p:spPr/>
        <p:txBody>
          <a:bodyPr/>
          <a:lstStyle/>
          <a:p>
            <a:endParaRPr lang="en-DK"/>
          </a:p>
        </p:txBody>
      </p:sp>
      <p:pic>
        <p:nvPicPr>
          <p:cNvPr id="3" name="image_Placeholder.gif">
            <a:extLst>
              <a:ext uri="{FF2B5EF4-FFF2-40B4-BE49-F238E27FC236}">
                <a16:creationId xmlns:a16="http://schemas.microsoft.com/office/drawing/2014/main" id="{61AB4CCC-0DBD-404B-B4DD-77F86CDE4B43}"/>
              </a:ext>
            </a:extLst>
          </p:cNvPr>
          <p:cNvPicPr/>
          <p:nvPr/>
        </p:nvPicPr>
        <p:blipFill rotWithShape="1">
          <a:blip r:embed="rId2">
            <a:extLst>
              <a:ext uri="{28A0092B-C50C-407E-A947-70E740481C1C}">
                <a14:useLocalDpi xmlns:a14="http://schemas.microsoft.com/office/drawing/2010/main" val="0"/>
              </a:ext>
            </a:extLst>
          </a:blip>
          <a:srcRect t="306" r="1" b="9726"/>
          <a:stretch/>
        </p:blipFill>
        <p:spPr>
          <a:xfrm>
            <a:off x="-4243" y="10"/>
            <a:ext cx="12196243" cy="6857990"/>
          </a:xfrm>
          <a:prstGeom prst="rect">
            <a:avLst/>
          </a:prstGeom>
        </p:spPr>
      </p:pic>
      <p:sp>
        <p:nvSpPr>
          <p:cNvPr id="4" name="Rectangle 3">
            <a:extLst>
              <a:ext uri="{FF2B5EF4-FFF2-40B4-BE49-F238E27FC236}">
                <a16:creationId xmlns:a16="http://schemas.microsoft.com/office/drawing/2014/main" id="{44580331-D780-0643-B023-B7E223F3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Freeform: Shape 21">
            <a:extLst>
              <a:ext uri="{FF2B5EF4-FFF2-40B4-BE49-F238E27FC236}">
                <a16:creationId xmlns:a16="http://schemas.microsoft.com/office/drawing/2014/main" id="{1E259666-D4FF-8A4A-872A-F38B43E0F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6" name="Rounded Rectangle 5">
            <a:extLst>
              <a:ext uri="{FF2B5EF4-FFF2-40B4-BE49-F238E27FC236}">
                <a16:creationId xmlns:a16="http://schemas.microsoft.com/office/drawing/2014/main" id="{FA596407-371A-0040-B842-8D9FD94C7597}"/>
              </a:ext>
            </a:extLst>
          </p:cNvPr>
          <p:cNvSpPr/>
          <p:nvPr/>
        </p:nvSpPr>
        <p:spPr>
          <a:xfrm>
            <a:off x="1061545" y="2471090"/>
            <a:ext cx="4372304" cy="19127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4400">
                <a:solidFill>
                  <a:schemeClr val="tx1"/>
                </a:solidFill>
                <a:ea typeface="+mj-ea"/>
                <a:cs typeface="+mj-cs"/>
              </a:rPr>
              <a:t>Demonstration Time</a:t>
            </a:r>
          </a:p>
        </p:txBody>
      </p:sp>
      <p:sp>
        <p:nvSpPr>
          <p:cNvPr id="7" name="Freeform: Shape 23">
            <a:extLst>
              <a:ext uri="{FF2B5EF4-FFF2-40B4-BE49-F238E27FC236}">
                <a16:creationId xmlns:a16="http://schemas.microsoft.com/office/drawing/2014/main" id="{897B0591-CEFD-4943-912D-54B29DE6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2"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250EAD-229D-8745-91D7-CD9C3C7AC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83B0FE7D-471F-EE43-8E3D-27182C98A9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5609070"/>
            <a:ext cx="780052" cy="747280"/>
            <a:chOff x="7011922" y="4095164"/>
            <a:chExt cx="1203067" cy="1152523"/>
          </a:xfrm>
        </p:grpSpPr>
        <p:sp>
          <p:nvSpPr>
            <p:cNvPr id="10" name="Rectangle 28">
              <a:extLst>
                <a:ext uri="{FF2B5EF4-FFF2-40B4-BE49-F238E27FC236}">
                  <a16:creationId xmlns:a16="http://schemas.microsoft.com/office/drawing/2014/main" id="{0C7911C0-2B87-5042-9CAA-E91E7C83FA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CD771E-0571-DC43-906A-CDFB034FA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5DE9B5C1-7604-FB4D-ADFF-F78F28663A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13" name="Rectangle 32">
              <a:extLst>
                <a:ext uri="{FF2B5EF4-FFF2-40B4-BE49-F238E27FC236}">
                  <a16:creationId xmlns:a16="http://schemas.microsoft.com/office/drawing/2014/main" id="{25378D05-F16F-D046-8F5F-AEABE5FE6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24E0DA-A983-3A40-97CE-8A971695B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4D35C5BE-377F-9E4D-819C-E67E0FE0D9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7" y="6047150"/>
            <a:ext cx="1636826" cy="818414"/>
            <a:chOff x="8085870" y="5837885"/>
            <a:chExt cx="2055357" cy="1027679"/>
          </a:xfrm>
        </p:grpSpPr>
        <p:sp>
          <p:nvSpPr>
            <p:cNvPr id="16" name="Rectangle 36">
              <a:extLst>
                <a:ext uri="{FF2B5EF4-FFF2-40B4-BE49-F238E27FC236}">
                  <a16:creationId xmlns:a16="http://schemas.microsoft.com/office/drawing/2014/main" id="{B04DACB9-80EB-ED40-B9BC-566F49913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37">
              <a:extLst>
                <a:ext uri="{FF2B5EF4-FFF2-40B4-BE49-F238E27FC236}">
                  <a16:creationId xmlns:a16="http://schemas.microsoft.com/office/drawing/2014/main" id="{D634121D-FFA4-5B41-9F4A-28D936EF7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descr="A picture containing drawing&#10;&#10;Description automatically generated">
            <a:extLst>
              <a:ext uri="{FF2B5EF4-FFF2-40B4-BE49-F238E27FC236}">
                <a16:creationId xmlns:a16="http://schemas.microsoft.com/office/drawing/2014/main" id="{D2C9403A-ED83-4248-8FB5-A2D986C1FA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34831" y="6357097"/>
            <a:ext cx="1363664" cy="291824"/>
          </a:xfrm>
          <a:prstGeom prst="rect">
            <a:avLst/>
          </a:prstGeom>
        </p:spPr>
      </p:pic>
    </p:spTree>
    <p:extLst>
      <p:ext uri="{BB962C8B-B14F-4D97-AF65-F5344CB8AC3E}">
        <p14:creationId xmlns:p14="http://schemas.microsoft.com/office/powerpoint/2010/main" val="139907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A66A01-CA3C-1842-AFB7-B7E4250BAB2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3" name="Rounded Rectangle 2">
            <a:extLst>
              <a:ext uri="{FF2B5EF4-FFF2-40B4-BE49-F238E27FC236}">
                <a16:creationId xmlns:a16="http://schemas.microsoft.com/office/drawing/2014/main" id="{F4035924-3BB9-B747-BEE7-762F743A3AF2}"/>
              </a:ext>
            </a:extLst>
          </p:cNvPr>
          <p:cNvSpPr/>
          <p:nvPr/>
        </p:nvSpPr>
        <p:spPr>
          <a:xfrm>
            <a:off x="1178502" y="2337684"/>
            <a:ext cx="5199149" cy="1338724"/>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a:solidFill>
                  <a:schemeClr val="bg1"/>
                </a:solidFill>
              </a:rPr>
              <a:t>Why OnTime?</a:t>
            </a:r>
          </a:p>
        </p:txBody>
      </p:sp>
      <p:pic>
        <p:nvPicPr>
          <p:cNvPr id="2" name="Picture 1" descr="A picture containing text, clipart&#10;&#10;Description automatically generated">
            <a:extLst>
              <a:ext uri="{FF2B5EF4-FFF2-40B4-BE49-F238E27FC236}">
                <a16:creationId xmlns:a16="http://schemas.microsoft.com/office/drawing/2014/main" id="{7355AF7F-74B2-4FD6-3B2F-4499FC169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200" y="5989840"/>
            <a:ext cx="1917700" cy="557008"/>
          </a:xfrm>
          <a:prstGeom prst="rect">
            <a:avLst/>
          </a:prstGeom>
        </p:spPr>
      </p:pic>
    </p:spTree>
    <p:extLst>
      <p:ext uri="{BB962C8B-B14F-4D97-AF65-F5344CB8AC3E}">
        <p14:creationId xmlns:p14="http://schemas.microsoft.com/office/powerpoint/2010/main" val="399784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sitting at a table&#10;&#10;Description automatically generated">
            <a:extLst>
              <a:ext uri="{FF2B5EF4-FFF2-40B4-BE49-F238E27FC236}">
                <a16:creationId xmlns:a16="http://schemas.microsoft.com/office/drawing/2014/main" id="{31ED5AF5-AD05-45E9-A6E7-D5CC61658485}"/>
              </a:ext>
            </a:extLst>
          </p:cNvPr>
          <p:cNvPicPr>
            <a:picLocks noGrp="1" noChangeAspect="1"/>
          </p:cNvPicPr>
          <p:nvPr>
            <p:ph type="pic" sz="quarter" idx="16"/>
          </p:nvPr>
        </p:nvPicPr>
        <p:blipFill rotWithShape="1">
          <a:blip r:embed="rId2" cstate="hqprint">
            <a:extLst>
              <a:ext uri="{28A0092B-C50C-407E-A947-70E740481C1C}">
                <a14:useLocalDpi xmlns:a14="http://schemas.microsoft.com/office/drawing/2010/main"/>
              </a:ext>
            </a:extLst>
          </a:blip>
          <a:srcRect/>
          <a:stretch/>
        </p:blipFill>
        <p:spPr>
          <a:xfrm>
            <a:off x="-7472" y="0"/>
            <a:ext cx="5081588" cy="6858000"/>
          </a:xfrm>
        </p:spPr>
      </p:pic>
      <p:sp>
        <p:nvSpPr>
          <p:cNvPr id="20" name="Rectangle 19"/>
          <p:cNvSpPr/>
          <p:nvPr/>
        </p:nvSpPr>
        <p:spPr>
          <a:xfrm>
            <a:off x="0" y="4136571"/>
            <a:ext cx="5081588" cy="2721429"/>
          </a:xfrm>
          <a:prstGeom prst="rect">
            <a:avLst/>
          </a:prstGeom>
          <a:gradFill flip="none" rotWithShape="1">
            <a:gsLst>
              <a:gs pos="0">
                <a:schemeClr val="accent1">
                  <a:alpha val="0"/>
                </a:schemeClr>
              </a:gs>
              <a:gs pos="100000">
                <a:schemeClr val="accent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5817191" y="1849101"/>
            <a:ext cx="5891077" cy="3996094"/>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spcAft>
                <a:spcPts val="1200"/>
              </a:spcAft>
            </a:pPr>
            <a:r>
              <a:rPr lang="en-GB" sz="1800" dirty="0"/>
              <a:t>OnTime Group Calendar transforms individual agendas into a synchronised force, aligning thousands of calendars into one harmonious vision.</a:t>
            </a:r>
            <a:br>
              <a:rPr lang="en-GB" sz="1800" dirty="0"/>
            </a:br>
            <a:endParaRPr lang="en-GB" dirty="0"/>
          </a:p>
          <a:p>
            <a:pPr>
              <a:spcAft>
                <a:spcPts val="1200"/>
              </a:spcAft>
            </a:pPr>
            <a:r>
              <a:rPr lang="en-GB" sz="1800" dirty="0"/>
              <a:t>Featuring online meetings, legend filters, polling, calendar sharing, and vacation planning tools, simplifying the coordination of both internal and external meetings. </a:t>
            </a:r>
          </a:p>
          <a:p>
            <a:pPr>
              <a:spcAft>
                <a:spcPts val="1200"/>
              </a:spcAft>
            </a:pPr>
            <a:br>
              <a:rPr lang="en-GB" dirty="0"/>
            </a:br>
            <a:r>
              <a:rPr lang="en-GB" sz="1800" dirty="0"/>
              <a:t>Collaboration and diversity are key drivers in achieving successful business outcomes, and that’s precisely what OnTime facilitates.</a:t>
            </a:r>
          </a:p>
        </p:txBody>
      </p:sp>
      <p:sp>
        <p:nvSpPr>
          <p:cNvPr id="11" name="Rounded Rectangle 10">
            <a:extLst>
              <a:ext uri="{FF2B5EF4-FFF2-40B4-BE49-F238E27FC236}">
                <a16:creationId xmlns:a16="http://schemas.microsoft.com/office/drawing/2014/main" id="{A413E74C-9047-1744-AD04-FE1D6A545916}"/>
              </a:ext>
            </a:extLst>
          </p:cNvPr>
          <p:cNvSpPr/>
          <p:nvPr/>
        </p:nvSpPr>
        <p:spPr>
          <a:xfrm>
            <a:off x="293629" y="4794836"/>
            <a:ext cx="4477153" cy="1120937"/>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483732" y="5009197"/>
            <a:ext cx="4167780" cy="707886"/>
          </a:xfrm>
          <a:prstGeom prst="rect">
            <a:avLst/>
          </a:prstGeom>
          <a:noFill/>
        </p:spPr>
        <p:txBody>
          <a:bodyPr wrap="square" rtlCol="0">
            <a:spAutoFit/>
          </a:bodyPr>
          <a:lstStyle/>
          <a:p>
            <a:r>
              <a:rPr lang="en-GB" sz="4000" dirty="0">
                <a:solidFill>
                  <a:schemeClr val="bg1"/>
                </a:solidFill>
              </a:rPr>
              <a:t>What is OnTime?</a:t>
            </a:r>
          </a:p>
        </p:txBody>
      </p:sp>
      <p:pic>
        <p:nvPicPr>
          <p:cNvPr id="2" name="Picture 1" descr="Logo&#10;&#10;Description automatically generated">
            <a:extLst>
              <a:ext uri="{FF2B5EF4-FFF2-40B4-BE49-F238E27FC236}">
                <a16:creationId xmlns:a16="http://schemas.microsoft.com/office/drawing/2014/main" id="{0257BFCB-C5D2-4FA9-92C9-AAF1D4D88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
        <p:nvSpPr>
          <p:cNvPr id="7" name="TextBox 6">
            <a:extLst>
              <a:ext uri="{FF2B5EF4-FFF2-40B4-BE49-F238E27FC236}">
                <a16:creationId xmlns:a16="http://schemas.microsoft.com/office/drawing/2014/main" id="{073C8850-EFDA-6228-F9FF-D97EA30BB777}"/>
              </a:ext>
            </a:extLst>
          </p:cNvPr>
          <p:cNvSpPr txBox="1"/>
          <p:nvPr/>
        </p:nvSpPr>
        <p:spPr>
          <a:xfrm>
            <a:off x="5817191" y="481357"/>
            <a:ext cx="5267890" cy="1200329"/>
          </a:xfrm>
          <a:prstGeom prst="rect">
            <a:avLst/>
          </a:prstGeom>
          <a:noFill/>
        </p:spPr>
        <p:txBody>
          <a:bodyPr wrap="square" rtlCol="0">
            <a:spAutoFit/>
          </a:bodyPr>
          <a:lstStyle/>
          <a:p>
            <a:r>
              <a:rPr lang="en-GB" sz="3600" dirty="0">
                <a:solidFill>
                  <a:schemeClr val="tx2"/>
                </a:solidFill>
              </a:rPr>
              <a:t>A Calendar that Drives Outcomes</a:t>
            </a:r>
          </a:p>
        </p:txBody>
      </p:sp>
    </p:spTree>
    <p:extLst>
      <p:ext uri="{BB962C8B-B14F-4D97-AF65-F5344CB8AC3E}">
        <p14:creationId xmlns:p14="http://schemas.microsoft.com/office/powerpoint/2010/main" val="295276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sitting at a table&#10;&#10;Description automatically generated">
            <a:extLst>
              <a:ext uri="{FF2B5EF4-FFF2-40B4-BE49-F238E27FC236}">
                <a16:creationId xmlns:a16="http://schemas.microsoft.com/office/drawing/2014/main" id="{31ED5AF5-AD05-45E9-A6E7-D5CC61658485}"/>
              </a:ext>
            </a:extLst>
          </p:cNvPr>
          <p:cNvPicPr>
            <a:picLocks noGrp="1" noChangeAspect="1"/>
          </p:cNvPicPr>
          <p:nvPr>
            <p:ph type="pic" sz="quarter" idx="16"/>
          </p:nvPr>
        </p:nvPicPr>
        <p:blipFill rotWithShape="1">
          <a:blip r:embed="rId3" cstate="hqprint">
            <a:extLst>
              <a:ext uri="{28A0092B-C50C-407E-A947-70E740481C1C}">
                <a14:useLocalDpi xmlns:a14="http://schemas.microsoft.com/office/drawing/2010/main"/>
              </a:ext>
            </a:extLst>
          </a:blip>
          <a:srcRect/>
          <a:stretch/>
        </p:blipFill>
        <p:spPr>
          <a:xfrm>
            <a:off x="0" y="0"/>
            <a:ext cx="5081588" cy="6858000"/>
          </a:xfrm>
        </p:spPr>
      </p:pic>
      <p:sp>
        <p:nvSpPr>
          <p:cNvPr id="20" name="Rectangle 19"/>
          <p:cNvSpPr/>
          <p:nvPr/>
        </p:nvSpPr>
        <p:spPr>
          <a:xfrm>
            <a:off x="0" y="4136571"/>
            <a:ext cx="5081588" cy="2721429"/>
          </a:xfrm>
          <a:prstGeom prst="rect">
            <a:avLst/>
          </a:prstGeom>
          <a:gradFill flip="none" rotWithShape="1">
            <a:gsLst>
              <a:gs pos="0">
                <a:schemeClr val="accent1">
                  <a:alpha val="0"/>
                </a:schemeClr>
              </a:gs>
              <a:gs pos="100000">
                <a:schemeClr val="accent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5695797" y="1464152"/>
            <a:ext cx="5077618" cy="4162293"/>
          </a:xfrm>
          <a:prstGeom prst="rect">
            <a:avLst/>
          </a:prstGeom>
        </p:spPr>
        <p:txBody>
          <a:bodyPr wrap="square" lIns="91440" tIns="45720" rIns="91440" bIns="45720" anchor="t">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marL="285750" indent="-285750">
              <a:spcAft>
                <a:spcPts val="1200"/>
              </a:spcAft>
              <a:buFont typeface="Arial" panose="020B0604020202020204" pitchFamily="34" charset="0"/>
              <a:buChar char="•"/>
            </a:pPr>
            <a:r>
              <a:rPr lang="en-GB" sz="1800" dirty="0"/>
              <a:t>”We" focused contra "Me" focused</a:t>
            </a:r>
          </a:p>
          <a:p>
            <a:pPr marL="285750" indent="-285750">
              <a:spcAft>
                <a:spcPts val="1200"/>
              </a:spcAft>
              <a:buFont typeface="Arial" panose="020B0604020202020204" pitchFamily="34" charset="0"/>
              <a:buChar char="•"/>
            </a:pPr>
            <a:r>
              <a:rPr lang="en-GB" sz="1800" dirty="0"/>
              <a:t>Think BIG not Small - thousands of calendars in one</a:t>
            </a:r>
          </a:p>
          <a:p>
            <a:pPr marL="285750" indent="-285750">
              <a:spcAft>
                <a:spcPts val="1200"/>
              </a:spcAft>
              <a:buFont typeface="Arial" panose="020B0604020202020204" pitchFamily="34" charset="0"/>
              <a:buChar char="•"/>
            </a:pPr>
            <a:r>
              <a:rPr lang="en-GB" sz="1800" dirty="0">
                <a:cs typeface="Open Sans Light"/>
              </a:rPr>
              <a:t>Full collaboration within MS Teams and the MS Teams Mobile app</a:t>
            </a:r>
            <a:endParaRPr lang="en-GB" sz="1800" dirty="0"/>
          </a:p>
          <a:p>
            <a:pPr marL="285750" indent="-285750">
              <a:spcAft>
                <a:spcPts val="1200"/>
              </a:spcAft>
              <a:buFont typeface="Arial" panose="020B0604020202020204" pitchFamily="34" charset="0"/>
              <a:buChar char="•"/>
            </a:pPr>
            <a:r>
              <a:rPr lang="en-GB" sz="1800" dirty="0"/>
              <a:t>Handle your “out of office” plans with ease</a:t>
            </a:r>
          </a:p>
          <a:p>
            <a:pPr marL="285750" indent="-285750">
              <a:spcAft>
                <a:spcPts val="1200"/>
              </a:spcAft>
              <a:buFont typeface="Arial" panose="020B0604020202020204" pitchFamily="34" charset="0"/>
              <a:buChar char="•"/>
            </a:pPr>
            <a:r>
              <a:rPr lang="en-GB" sz="1800" dirty="0"/>
              <a:t>Powerful tool to work On Behalf Of other people (</a:t>
            </a:r>
            <a:r>
              <a:rPr lang="en-GB" sz="1800" dirty="0" err="1"/>
              <a:t>eg.</a:t>
            </a:r>
            <a:r>
              <a:rPr lang="en-GB" sz="1800" dirty="0"/>
              <a:t> personal assistants)</a:t>
            </a:r>
          </a:p>
          <a:p>
            <a:pPr marL="285750" indent="-285750">
              <a:spcAft>
                <a:spcPts val="1200"/>
              </a:spcAft>
              <a:buFont typeface="Arial" panose="020B0604020202020204" pitchFamily="34" charset="0"/>
              <a:buChar char="•"/>
            </a:pPr>
            <a:r>
              <a:rPr lang="en-GB" sz="1800" dirty="0"/>
              <a:t>Range of other add-ons - Polling, Catering, Visitor, Integrations</a:t>
            </a:r>
          </a:p>
        </p:txBody>
      </p:sp>
      <p:sp>
        <p:nvSpPr>
          <p:cNvPr id="5" name="TextBox 4"/>
          <p:cNvSpPr txBox="1"/>
          <p:nvPr/>
        </p:nvSpPr>
        <p:spPr>
          <a:xfrm>
            <a:off x="5357323" y="481357"/>
            <a:ext cx="6744561" cy="646331"/>
          </a:xfrm>
          <a:prstGeom prst="rect">
            <a:avLst/>
          </a:prstGeom>
          <a:noFill/>
        </p:spPr>
        <p:txBody>
          <a:bodyPr wrap="square" rtlCol="0">
            <a:spAutoFit/>
          </a:bodyPr>
          <a:lstStyle/>
          <a:p>
            <a:r>
              <a:rPr lang="en-GB" sz="3600" dirty="0">
                <a:solidFill>
                  <a:schemeClr val="tx2"/>
                </a:solidFill>
              </a:rPr>
              <a:t>Outlook &amp; Teams “Best Friend”</a:t>
            </a:r>
          </a:p>
        </p:txBody>
      </p:sp>
      <p:sp>
        <p:nvSpPr>
          <p:cNvPr id="11" name="Rounded Rectangle 10">
            <a:extLst>
              <a:ext uri="{FF2B5EF4-FFF2-40B4-BE49-F238E27FC236}">
                <a16:creationId xmlns:a16="http://schemas.microsoft.com/office/drawing/2014/main" id="{A413E74C-9047-1744-AD04-FE1D6A545916}"/>
              </a:ext>
            </a:extLst>
          </p:cNvPr>
          <p:cNvSpPr/>
          <p:nvPr/>
        </p:nvSpPr>
        <p:spPr>
          <a:xfrm>
            <a:off x="614209" y="4175063"/>
            <a:ext cx="3798766" cy="1813785"/>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804312" y="4389424"/>
            <a:ext cx="3346270" cy="1323439"/>
          </a:xfrm>
          <a:prstGeom prst="rect">
            <a:avLst/>
          </a:prstGeom>
          <a:noFill/>
        </p:spPr>
        <p:txBody>
          <a:bodyPr wrap="square" rtlCol="0">
            <a:spAutoFit/>
          </a:bodyPr>
          <a:lstStyle/>
          <a:p>
            <a:pPr algn="ctr"/>
            <a:r>
              <a:rPr lang="en-GB" sz="4000" dirty="0">
                <a:solidFill>
                  <a:schemeClr val="bg1"/>
                </a:solidFill>
              </a:rPr>
              <a:t>OnTime “Keywords”</a:t>
            </a:r>
          </a:p>
        </p:txBody>
      </p:sp>
      <p:pic>
        <p:nvPicPr>
          <p:cNvPr id="2" name="Picture 1" descr="Logo&#10;&#10;Description automatically generated">
            <a:extLst>
              <a:ext uri="{FF2B5EF4-FFF2-40B4-BE49-F238E27FC236}">
                <a16:creationId xmlns:a16="http://schemas.microsoft.com/office/drawing/2014/main" id="{0257BFCB-C5D2-4FA9-92C9-AAF1D4D889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Tree>
    <p:extLst>
      <p:ext uri="{BB962C8B-B14F-4D97-AF65-F5344CB8AC3E}">
        <p14:creationId xmlns:p14="http://schemas.microsoft.com/office/powerpoint/2010/main" val="171877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additive="base">
                                        <p:cTn id="24"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additive="base">
                                        <p:cTn id="30"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 calcmode="lin" valueType="num">
                                      <p:cBhvr additive="base">
                                        <p:cTn id="36"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additive="base">
                                        <p:cTn id="42"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erson, table, man, holding&#10;&#10;Description automatically generated">
            <a:extLst>
              <a:ext uri="{FF2B5EF4-FFF2-40B4-BE49-F238E27FC236}">
                <a16:creationId xmlns:a16="http://schemas.microsoft.com/office/drawing/2014/main" id="{5DC292A9-B6E7-1149-B237-269619AB56D5}"/>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p:pic>
      <p:sp>
        <p:nvSpPr>
          <p:cNvPr id="2" name="Rounded Rectangle 1">
            <a:extLst>
              <a:ext uri="{FF2B5EF4-FFF2-40B4-BE49-F238E27FC236}">
                <a16:creationId xmlns:a16="http://schemas.microsoft.com/office/drawing/2014/main" id="{B4D6EF9B-9621-7B4E-9841-86B711AA92AC}"/>
              </a:ext>
            </a:extLst>
          </p:cNvPr>
          <p:cNvSpPr/>
          <p:nvPr/>
        </p:nvSpPr>
        <p:spPr>
          <a:xfrm>
            <a:off x="664464" y="2529348"/>
            <a:ext cx="4538472" cy="1799303"/>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GB" sz="4800">
                <a:solidFill>
                  <a:schemeClr val="bg1"/>
                </a:solidFill>
              </a:rPr>
              <a:t>Interfaces &amp;</a:t>
            </a:r>
          </a:p>
          <a:p>
            <a:pPr>
              <a:lnSpc>
                <a:spcPct val="90000"/>
              </a:lnSpc>
            </a:pPr>
            <a:r>
              <a:rPr lang="en-GB" sz="4800">
                <a:solidFill>
                  <a:schemeClr val="bg1"/>
                </a:solidFill>
              </a:rPr>
              <a:t>Add-ons</a:t>
            </a:r>
          </a:p>
        </p:txBody>
      </p:sp>
      <p:pic>
        <p:nvPicPr>
          <p:cNvPr id="6" name="Picture 5" descr="A picture containing text, clipart&#10;&#10;Description automatically generated">
            <a:extLst>
              <a:ext uri="{FF2B5EF4-FFF2-40B4-BE49-F238E27FC236}">
                <a16:creationId xmlns:a16="http://schemas.microsoft.com/office/drawing/2014/main" id="{E37CE522-2F5E-9C85-7DBE-0601CF0F77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200" y="5989840"/>
            <a:ext cx="1917700" cy="557008"/>
          </a:xfrm>
          <a:prstGeom prst="rect">
            <a:avLst/>
          </a:prstGeom>
        </p:spPr>
      </p:pic>
    </p:spTree>
    <p:extLst>
      <p:ext uri="{BB962C8B-B14F-4D97-AF65-F5344CB8AC3E}">
        <p14:creationId xmlns:p14="http://schemas.microsoft.com/office/powerpoint/2010/main" val="16582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26C6F83-C03B-424E-B1F2-6227D0543258}"/>
              </a:ext>
            </a:extLst>
          </p:cNvPr>
          <p:cNvPicPr>
            <a:picLocks noChangeAspect="1"/>
          </p:cNvPicPr>
          <p:nvPr/>
        </p:nvPicPr>
        <p:blipFill rotWithShape="1">
          <a:blip r:embed="rId3">
            <a:extLst>
              <a:ext uri="{28A0092B-C50C-407E-A947-70E740481C1C}">
                <a14:useLocalDpi xmlns:a14="http://schemas.microsoft.com/office/drawing/2010/main"/>
              </a:ext>
            </a:extLst>
          </a:blip>
          <a:srcRect r="19209"/>
          <a:stretch/>
        </p:blipFill>
        <p:spPr>
          <a:xfrm>
            <a:off x="8089107" y="0"/>
            <a:ext cx="4102894" cy="6858000"/>
          </a:xfrm>
          <a:prstGeom prst="rect">
            <a:avLst/>
          </a:prstGeom>
        </p:spPr>
      </p:pic>
      <p:sp>
        <p:nvSpPr>
          <p:cNvPr id="18" name="Rectangle 17">
            <a:extLst>
              <a:ext uri="{FF2B5EF4-FFF2-40B4-BE49-F238E27FC236}">
                <a16:creationId xmlns:a16="http://schemas.microsoft.com/office/drawing/2014/main" id="{400F218F-F11E-2B4B-9B73-C55294F2453F}"/>
              </a:ext>
            </a:extLst>
          </p:cNvPr>
          <p:cNvSpPr/>
          <p:nvPr/>
        </p:nvSpPr>
        <p:spPr>
          <a:xfrm>
            <a:off x="8077200" y="0"/>
            <a:ext cx="41148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432BCA1-5600-1144-8028-3306A8F01F08}"/>
              </a:ext>
            </a:extLst>
          </p:cNvPr>
          <p:cNvSpPr txBox="1"/>
          <p:nvPr/>
        </p:nvSpPr>
        <p:spPr>
          <a:xfrm>
            <a:off x="8979696" y="329880"/>
            <a:ext cx="2907504" cy="369332"/>
          </a:xfrm>
          <a:prstGeom prst="rect">
            <a:avLst/>
          </a:prstGeom>
          <a:noFill/>
        </p:spPr>
        <p:txBody>
          <a:bodyPr wrap="square" rtlCol="0">
            <a:spAutoFit/>
          </a:bodyPr>
          <a:lstStyle/>
          <a:p>
            <a:pPr algn="r">
              <a:lnSpc>
                <a:spcPct val="90000"/>
              </a:lnSpc>
            </a:pPr>
            <a:r>
              <a:rPr lang="en-GB" sz="2000">
                <a:solidFill>
                  <a:schemeClr val="bg1">
                    <a:lumMod val="95000"/>
                  </a:schemeClr>
                </a:solidFill>
                <a:latin typeface="+mj-lt"/>
              </a:rPr>
              <a:t>Desktop Client</a:t>
            </a:r>
          </a:p>
        </p:txBody>
      </p:sp>
      <p:cxnSp>
        <p:nvCxnSpPr>
          <p:cNvPr id="24" name="Straight Connector 23">
            <a:extLst>
              <a:ext uri="{FF2B5EF4-FFF2-40B4-BE49-F238E27FC236}">
                <a16:creationId xmlns:a16="http://schemas.microsoft.com/office/drawing/2014/main" id="{C4FAE0A0-F52D-6B4E-AD4A-7377042AA296}"/>
              </a:ext>
            </a:extLst>
          </p:cNvPr>
          <p:cNvCxnSpPr>
            <a:cxnSpLocks/>
          </p:cNvCxnSpPr>
          <p:nvPr/>
        </p:nvCxnSpPr>
        <p:spPr>
          <a:xfrm flipH="1">
            <a:off x="11182153" y="668474"/>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6916F88-C02B-FE74-AAC2-DA1C30BAEE81}"/>
              </a:ext>
            </a:extLst>
          </p:cNvPr>
          <p:cNvSpPr txBox="1"/>
          <p:nvPr/>
        </p:nvSpPr>
        <p:spPr>
          <a:xfrm>
            <a:off x="266451" y="322437"/>
            <a:ext cx="5212722" cy="590931"/>
          </a:xfrm>
          <a:prstGeom prst="rect">
            <a:avLst/>
          </a:prstGeom>
          <a:noFill/>
        </p:spPr>
        <p:txBody>
          <a:bodyPr wrap="square" rtlCol="0">
            <a:spAutoFit/>
          </a:bodyPr>
          <a:lstStyle/>
          <a:p>
            <a:pPr>
              <a:lnSpc>
                <a:spcPct val="90000"/>
              </a:lnSpc>
            </a:pPr>
            <a:r>
              <a:rPr lang="en-GB" sz="3600" dirty="0">
                <a:solidFill>
                  <a:schemeClr val="tx2"/>
                </a:solidFill>
              </a:rPr>
              <a:t>Group</a:t>
            </a:r>
          </a:p>
        </p:txBody>
      </p:sp>
      <p:pic>
        <p:nvPicPr>
          <p:cNvPr id="53" name="Picture 52" descr="Logo&#10;&#10;Description automatically generated">
            <a:extLst>
              <a:ext uri="{FF2B5EF4-FFF2-40B4-BE49-F238E27FC236}">
                <a16:creationId xmlns:a16="http://schemas.microsoft.com/office/drawing/2014/main" id="{505BF62D-11A2-F477-265A-57AB6FA85C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sp>
        <p:nvSpPr>
          <p:cNvPr id="7" name="Title 1">
            <a:extLst>
              <a:ext uri="{FF2B5EF4-FFF2-40B4-BE49-F238E27FC236}">
                <a16:creationId xmlns:a16="http://schemas.microsoft.com/office/drawing/2014/main" id="{E19B02D0-493B-6F5C-D532-37CCBBEC8657}"/>
              </a:ext>
            </a:extLst>
          </p:cNvPr>
          <p:cNvSpPr txBox="1">
            <a:spLocks/>
          </p:cNvSpPr>
          <p:nvPr/>
        </p:nvSpPr>
        <p:spPr>
          <a:xfrm>
            <a:off x="418852" y="1556588"/>
            <a:ext cx="5212722" cy="3038396"/>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marL="285750" indent="-285750">
              <a:buFont typeface="Arial" panose="020B0604020202020204" pitchFamily="34" charset="0"/>
              <a:buChar char="•"/>
            </a:pPr>
            <a:r>
              <a:rPr lang="en-GB" sz="1600" dirty="0"/>
              <a:t>Overview your entire organisations calendars, from one place </a:t>
            </a:r>
          </a:p>
          <a:p>
            <a:pPr marL="285750" indent="-285750">
              <a:buFont typeface="Arial" panose="020B0604020202020204" pitchFamily="34" charset="0"/>
              <a:buChar char="•"/>
            </a:pPr>
            <a:r>
              <a:rPr lang="en-GB" sz="1600" dirty="0">
                <a:effectLst/>
              </a:rPr>
              <a:t>View, Create, modify, search and filter calendar entries</a:t>
            </a:r>
          </a:p>
          <a:p>
            <a:pPr marL="285750" indent="-285750">
              <a:buFont typeface="Arial" panose="020B0604020202020204" pitchFamily="34" charset="0"/>
              <a:buChar char="•"/>
            </a:pPr>
            <a:r>
              <a:rPr lang="en-GB" sz="1600" dirty="0"/>
              <a:t>The central group viewer delivers a high speed, row-based display of multiple users' calendars</a:t>
            </a:r>
          </a:p>
          <a:p>
            <a:pPr marL="285750" indent="-285750">
              <a:buFont typeface="Arial" panose="020B0604020202020204" pitchFamily="34" charset="0"/>
              <a:buChar char="•"/>
            </a:pPr>
            <a:r>
              <a:rPr lang="en-GB" sz="1600" dirty="0"/>
              <a:t>Drag and drop actions </a:t>
            </a:r>
          </a:p>
          <a:p>
            <a:pPr marL="285750" indent="-285750">
              <a:buFont typeface="Arial" panose="020B0604020202020204" pitchFamily="34" charset="0"/>
              <a:buChar char="•"/>
            </a:pPr>
            <a:r>
              <a:rPr lang="en-GB" sz="1600" dirty="0">
                <a:effectLst/>
              </a:rPr>
              <a:t>Customisable via the sidebar, top navigation and action bar </a:t>
            </a:r>
          </a:p>
        </p:txBody>
      </p:sp>
      <p:pic>
        <p:nvPicPr>
          <p:cNvPr id="9" name="Picture 8">
            <a:extLst>
              <a:ext uri="{FF2B5EF4-FFF2-40B4-BE49-F238E27FC236}">
                <a16:creationId xmlns:a16="http://schemas.microsoft.com/office/drawing/2014/main" id="{F49B7553-0D54-5AF8-38BE-A69D6ED9B6A8}"/>
              </a:ext>
            </a:extLst>
          </p:cNvPr>
          <p:cNvPicPr>
            <a:picLocks noChangeAspect="1"/>
          </p:cNvPicPr>
          <p:nvPr/>
        </p:nvPicPr>
        <p:blipFill rotWithShape="1">
          <a:blip r:embed="rId5">
            <a:extLst>
              <a:ext uri="{28A0092B-C50C-407E-A947-70E740481C1C}">
                <a14:useLocalDpi xmlns:a14="http://schemas.microsoft.com/office/drawing/2010/main" val="0"/>
              </a:ext>
            </a:extLst>
          </a:blip>
          <a:srcRect r="26786"/>
          <a:stretch/>
        </p:blipFill>
        <p:spPr>
          <a:xfrm>
            <a:off x="4813684" y="1030303"/>
            <a:ext cx="7378316" cy="5446298"/>
          </a:xfrm>
          <a:prstGeom prst="rect">
            <a:avLst/>
          </a:prstGeom>
        </p:spPr>
      </p:pic>
    </p:spTree>
    <p:extLst>
      <p:ext uri="{BB962C8B-B14F-4D97-AF65-F5344CB8AC3E}">
        <p14:creationId xmlns:p14="http://schemas.microsoft.com/office/powerpoint/2010/main" val="87053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26C6F83-C03B-424E-B1F2-6227D0543258}"/>
              </a:ext>
            </a:extLst>
          </p:cNvPr>
          <p:cNvPicPr>
            <a:picLocks noChangeAspect="1"/>
          </p:cNvPicPr>
          <p:nvPr/>
        </p:nvPicPr>
        <p:blipFill rotWithShape="1">
          <a:blip r:embed="rId3">
            <a:extLst>
              <a:ext uri="{28A0092B-C50C-407E-A947-70E740481C1C}">
                <a14:useLocalDpi xmlns:a14="http://schemas.microsoft.com/office/drawing/2010/main"/>
              </a:ext>
            </a:extLst>
          </a:blip>
          <a:srcRect r="19209"/>
          <a:stretch/>
        </p:blipFill>
        <p:spPr>
          <a:xfrm>
            <a:off x="8089107" y="0"/>
            <a:ext cx="4102894" cy="6858000"/>
          </a:xfrm>
          <a:prstGeom prst="rect">
            <a:avLst/>
          </a:prstGeom>
        </p:spPr>
      </p:pic>
      <p:sp>
        <p:nvSpPr>
          <p:cNvPr id="18" name="Rectangle 17">
            <a:extLst>
              <a:ext uri="{FF2B5EF4-FFF2-40B4-BE49-F238E27FC236}">
                <a16:creationId xmlns:a16="http://schemas.microsoft.com/office/drawing/2014/main" id="{400F218F-F11E-2B4B-9B73-C55294F2453F}"/>
              </a:ext>
            </a:extLst>
          </p:cNvPr>
          <p:cNvSpPr/>
          <p:nvPr/>
        </p:nvSpPr>
        <p:spPr>
          <a:xfrm>
            <a:off x="8077200" y="0"/>
            <a:ext cx="41148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432BCA1-5600-1144-8028-3306A8F01F08}"/>
              </a:ext>
            </a:extLst>
          </p:cNvPr>
          <p:cNvSpPr txBox="1"/>
          <p:nvPr/>
        </p:nvSpPr>
        <p:spPr>
          <a:xfrm>
            <a:off x="8979696" y="329880"/>
            <a:ext cx="2907504" cy="369332"/>
          </a:xfrm>
          <a:prstGeom prst="rect">
            <a:avLst/>
          </a:prstGeom>
          <a:noFill/>
        </p:spPr>
        <p:txBody>
          <a:bodyPr wrap="square" rtlCol="0">
            <a:spAutoFit/>
          </a:bodyPr>
          <a:lstStyle/>
          <a:p>
            <a:pPr algn="r">
              <a:lnSpc>
                <a:spcPct val="90000"/>
              </a:lnSpc>
            </a:pPr>
            <a:r>
              <a:rPr lang="en-GB" sz="2000">
                <a:solidFill>
                  <a:schemeClr val="bg1">
                    <a:lumMod val="95000"/>
                  </a:schemeClr>
                </a:solidFill>
                <a:latin typeface="+mj-lt"/>
              </a:rPr>
              <a:t>Desktop Client</a:t>
            </a:r>
          </a:p>
        </p:txBody>
      </p:sp>
      <p:cxnSp>
        <p:nvCxnSpPr>
          <p:cNvPr id="24" name="Straight Connector 23">
            <a:extLst>
              <a:ext uri="{FF2B5EF4-FFF2-40B4-BE49-F238E27FC236}">
                <a16:creationId xmlns:a16="http://schemas.microsoft.com/office/drawing/2014/main" id="{C4FAE0A0-F52D-6B4E-AD4A-7377042AA296}"/>
              </a:ext>
            </a:extLst>
          </p:cNvPr>
          <p:cNvCxnSpPr>
            <a:cxnSpLocks/>
          </p:cNvCxnSpPr>
          <p:nvPr/>
        </p:nvCxnSpPr>
        <p:spPr>
          <a:xfrm flipH="1">
            <a:off x="11182153" y="668474"/>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6916F88-C02B-FE74-AAC2-DA1C30BAEE81}"/>
              </a:ext>
            </a:extLst>
          </p:cNvPr>
          <p:cNvSpPr txBox="1"/>
          <p:nvPr/>
        </p:nvSpPr>
        <p:spPr>
          <a:xfrm>
            <a:off x="266451" y="322437"/>
            <a:ext cx="5212722" cy="590931"/>
          </a:xfrm>
          <a:prstGeom prst="rect">
            <a:avLst/>
          </a:prstGeom>
          <a:noFill/>
        </p:spPr>
        <p:txBody>
          <a:bodyPr wrap="square" rtlCol="0">
            <a:spAutoFit/>
          </a:bodyPr>
          <a:lstStyle/>
          <a:p>
            <a:pPr>
              <a:lnSpc>
                <a:spcPct val="90000"/>
              </a:lnSpc>
            </a:pPr>
            <a:r>
              <a:rPr lang="en-GB" sz="3600" dirty="0">
                <a:solidFill>
                  <a:schemeClr val="tx2"/>
                </a:solidFill>
              </a:rPr>
              <a:t>Individual</a:t>
            </a:r>
          </a:p>
        </p:txBody>
      </p:sp>
      <p:pic>
        <p:nvPicPr>
          <p:cNvPr id="53" name="Picture 52" descr="Logo&#10;&#10;Description automatically generated">
            <a:extLst>
              <a:ext uri="{FF2B5EF4-FFF2-40B4-BE49-F238E27FC236}">
                <a16:creationId xmlns:a16="http://schemas.microsoft.com/office/drawing/2014/main" id="{505BF62D-11A2-F477-265A-57AB6FA85C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sp>
        <p:nvSpPr>
          <p:cNvPr id="7" name="Title 1">
            <a:extLst>
              <a:ext uri="{FF2B5EF4-FFF2-40B4-BE49-F238E27FC236}">
                <a16:creationId xmlns:a16="http://schemas.microsoft.com/office/drawing/2014/main" id="{E19B02D0-493B-6F5C-D532-37CCBBEC8657}"/>
              </a:ext>
            </a:extLst>
          </p:cNvPr>
          <p:cNvSpPr txBox="1">
            <a:spLocks/>
          </p:cNvSpPr>
          <p:nvPr/>
        </p:nvSpPr>
        <p:spPr>
          <a:xfrm>
            <a:off x="418852" y="1556588"/>
            <a:ext cx="5392204" cy="3931013"/>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marL="285750" indent="-285750">
              <a:buFont typeface="Arial" panose="020B0604020202020204" pitchFamily="34" charset="0"/>
              <a:buChar char="•"/>
            </a:pPr>
            <a:r>
              <a:rPr lang="en-GB" sz="1600" dirty="0">
                <a:effectLst/>
              </a:rPr>
              <a:t>Deep dive into a selected person’s calendar</a:t>
            </a:r>
          </a:p>
          <a:p>
            <a:pPr marL="285750" indent="-285750">
              <a:buFont typeface="Arial" panose="020B0604020202020204" pitchFamily="34" charset="0"/>
              <a:buChar char="•"/>
            </a:pPr>
            <a:r>
              <a:rPr lang="en-GB" sz="1600" dirty="0"/>
              <a:t>V</a:t>
            </a:r>
            <a:r>
              <a:rPr lang="en-GB" sz="1600" dirty="0">
                <a:effectLst/>
              </a:rPr>
              <a:t>iew a period of a day or even several months.</a:t>
            </a:r>
          </a:p>
          <a:p>
            <a:pPr marL="285750" indent="-285750">
              <a:buFont typeface="Arial" panose="020B0604020202020204" pitchFamily="34" charset="0"/>
              <a:buChar char="•"/>
            </a:pPr>
            <a:r>
              <a:rPr lang="en-GB" sz="1600" dirty="0">
                <a:effectLst/>
              </a:rPr>
              <a:t>Switch between calendars from the Users panel in</a:t>
            </a:r>
            <a:br>
              <a:rPr lang="en-GB" sz="1600" dirty="0">
                <a:effectLst/>
              </a:rPr>
            </a:br>
            <a:r>
              <a:rPr lang="en-GB" sz="1600" dirty="0">
                <a:effectLst/>
              </a:rPr>
              <a:t>1-click</a:t>
            </a:r>
          </a:p>
          <a:p>
            <a:pPr marL="285750" indent="-285750">
              <a:buFont typeface="Arial" panose="020B0604020202020204" pitchFamily="34" charset="0"/>
              <a:buChar char="•"/>
            </a:pPr>
            <a:r>
              <a:rPr lang="en-GB" sz="1600" dirty="0"/>
              <a:t>R</a:t>
            </a:r>
            <a:r>
              <a:rPr lang="en-GB" sz="1600" dirty="0">
                <a:effectLst/>
              </a:rPr>
              <a:t>espond to another user’s calendar invites.</a:t>
            </a:r>
          </a:p>
          <a:p>
            <a:pPr marL="285750" indent="-285750">
              <a:buFont typeface="Arial" panose="020B0604020202020204" pitchFamily="34" charset="0"/>
              <a:buChar char="•"/>
            </a:pPr>
            <a:r>
              <a:rPr lang="en-GB" sz="1600" dirty="0">
                <a:effectLst/>
              </a:rPr>
              <a:t>Allow to create polls and send these out on behalf of other users</a:t>
            </a:r>
          </a:p>
          <a:p>
            <a:pPr marL="285750" indent="-285750">
              <a:buFont typeface="Arial" panose="020B0604020202020204" pitchFamily="34" charset="0"/>
              <a:buChar char="•"/>
            </a:pPr>
            <a:r>
              <a:rPr lang="en-GB" sz="1600" dirty="0">
                <a:effectLst/>
              </a:rPr>
              <a:t>Add Catering to close the circle for the personal assistant to fully support his/her manager’s agenda.</a:t>
            </a:r>
            <a:br>
              <a:rPr lang="en-GB" sz="1600" dirty="0"/>
            </a:br>
            <a:endParaRPr lang="en-GB" dirty="0">
              <a:effectLst/>
            </a:endParaRPr>
          </a:p>
          <a:p>
            <a:r>
              <a:rPr lang="en-GB" sz="1600" dirty="0">
                <a:effectLst/>
              </a:rPr>
              <a:t>The perfect solution for the personal assistant trying to find time to meet for people with busy agendas.</a:t>
            </a:r>
          </a:p>
        </p:txBody>
      </p:sp>
      <p:pic>
        <p:nvPicPr>
          <p:cNvPr id="9" name="Picture 8">
            <a:extLst>
              <a:ext uri="{FF2B5EF4-FFF2-40B4-BE49-F238E27FC236}">
                <a16:creationId xmlns:a16="http://schemas.microsoft.com/office/drawing/2014/main" id="{F49B7553-0D54-5AF8-38BE-A69D6ED9B6A8}"/>
              </a:ext>
            </a:extLst>
          </p:cNvPr>
          <p:cNvPicPr>
            <a:picLocks noChangeAspect="1"/>
          </p:cNvPicPr>
          <p:nvPr/>
        </p:nvPicPr>
        <p:blipFill rotWithShape="1">
          <a:blip r:embed="rId5">
            <a:extLst>
              <a:ext uri="{28A0092B-C50C-407E-A947-70E740481C1C}">
                <a14:useLocalDpi xmlns:a14="http://schemas.microsoft.com/office/drawing/2010/main" val="0"/>
              </a:ext>
            </a:extLst>
          </a:blip>
          <a:srcRect r="26865"/>
          <a:stretch/>
        </p:blipFill>
        <p:spPr>
          <a:xfrm>
            <a:off x="4821640" y="1030303"/>
            <a:ext cx="7370360" cy="5446298"/>
          </a:xfrm>
          <a:prstGeom prst="rect">
            <a:avLst/>
          </a:prstGeom>
        </p:spPr>
      </p:pic>
    </p:spTree>
    <p:extLst>
      <p:ext uri="{BB962C8B-B14F-4D97-AF65-F5344CB8AC3E}">
        <p14:creationId xmlns:p14="http://schemas.microsoft.com/office/powerpoint/2010/main" val="405032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Visualfabriq">
      <a:dk1>
        <a:sysClr val="windowText" lastClr="000000"/>
      </a:dk1>
      <a:lt1>
        <a:sysClr val="window" lastClr="FFFFFF"/>
      </a:lt1>
      <a:dk2>
        <a:srgbClr val="4D555B"/>
      </a:dk2>
      <a:lt2>
        <a:srgbClr val="E7E6E6"/>
      </a:lt2>
      <a:accent1>
        <a:srgbClr val="00AEEF"/>
      </a:accent1>
      <a:accent2>
        <a:srgbClr val="FFF200"/>
      </a:accent2>
      <a:accent3>
        <a:srgbClr val="839097"/>
      </a:accent3>
      <a:accent4>
        <a:srgbClr val="B7C3C9"/>
      </a:accent4>
      <a:accent5>
        <a:srgbClr val="00C0F3"/>
      </a:accent5>
      <a:accent6>
        <a:srgbClr val="6DCFF6"/>
      </a:accent6>
      <a:hlink>
        <a:srgbClr val="0563C1"/>
      </a:hlink>
      <a:folHlink>
        <a:srgbClr val="954F72"/>
      </a:folHlink>
    </a:clrScheme>
    <a:fontScheme name="Open Sans combo">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19146</TotalTime>
  <Words>1686</Words>
  <Application>Microsoft Macintosh PowerPoint</Application>
  <PresentationFormat>Widescreen</PresentationFormat>
  <Paragraphs>244</Paragraphs>
  <Slides>31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HelveticaNeueLTStd</vt:lpstr>
      <vt:lpstr>Open Sans</vt:lpstr>
      <vt:lpstr>Open Sans ExtraBold</vt:lpstr>
      <vt:lpstr>Open Sans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Raditya Zayadi Maruapey</dc:creator>
  <cp:lastModifiedBy>Lars Schorling</cp:lastModifiedBy>
  <cp:revision>19</cp:revision>
  <cp:lastPrinted>2019-10-02T08:37:36Z</cp:lastPrinted>
  <dcterms:created xsi:type="dcterms:W3CDTF">2019-07-21T04:36:56Z</dcterms:created>
  <dcterms:modified xsi:type="dcterms:W3CDTF">2024-06-14T07:56:40Z</dcterms:modified>
</cp:coreProperties>
</file>