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0" r:id="rId3"/>
    <p:sldId id="388" r:id="rId4"/>
    <p:sldId id="287" r:id="rId5"/>
    <p:sldId id="394" r:id="rId6"/>
    <p:sldId id="395" r:id="rId7"/>
    <p:sldId id="295" r:id="rId8"/>
    <p:sldId id="396" r:id="rId9"/>
    <p:sldId id="397" r:id="rId10"/>
    <p:sldId id="398" r:id="rId11"/>
    <p:sldId id="391" r:id="rId12"/>
    <p:sldId id="373" r:id="rId13"/>
    <p:sldId id="371" r:id="rId14"/>
    <p:sldId id="329" r:id="rId15"/>
    <p:sldId id="2238" r:id="rId16"/>
    <p:sldId id="392" r:id="rId17"/>
    <p:sldId id="380" r:id="rId18"/>
    <p:sldId id="389" r:id="rId19"/>
    <p:sldId id="301" r:id="rId20"/>
    <p:sldId id="399" r:id="rId21"/>
    <p:sldId id="367" r:id="rId22"/>
    <p:sldId id="2239" r:id="rId23"/>
    <p:sldId id="393" r:id="rId24"/>
    <p:sldId id="361" r:id="rId25"/>
    <p:sldId id="309" r:id="rId26"/>
    <p:sldId id="377" r:id="rId27"/>
    <p:sldId id="378" r:id="rId28"/>
    <p:sldId id="375" r:id="rId29"/>
    <p:sldId id="312" r:id="rId30"/>
    <p:sldId id="313" r:id="rId31"/>
    <p:sldId id="290" r:id="rId32"/>
    <p:sldId id="291" r:id="rId33"/>
    <p:sldId id="304" r:id="rId34"/>
    <p:sldId id="294" r:id="rId35"/>
    <p:sldId id="335" r:id="rId3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813"/>
    <a:srgbClr val="F2F2F2"/>
    <a:srgbClr val="0273C7"/>
    <a:srgbClr val="00AEEF"/>
    <a:srgbClr val="5EBCE2"/>
    <a:srgbClr val="4D555A"/>
    <a:srgbClr val="E7F2FC"/>
    <a:srgbClr val="00D561"/>
    <a:srgbClr val="0073C6"/>
    <a:srgbClr val="315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4A73E6-F5D3-6D46-99DF-FD7B37570A65}" v="1" dt="2024-08-27T09:44:05.806"/>
  </p1510:revLst>
</p1510:revInfo>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371"/>
  </p:normalViewPr>
  <p:slideViewPr>
    <p:cSldViewPr snapToGrid="0">
      <p:cViewPr varScale="1">
        <p:scale>
          <a:sx n="134" d="100"/>
          <a:sy n="134" d="100"/>
        </p:scale>
        <p:origin x="1264" y="1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s Schorling" userId="18c3f8c7-97a8-47d0-9138-bbb5732b4d6e" providerId="ADAL" clId="{656DB188-6D94-8048-94D7-7AA1CCBCE0C6}"/>
    <pc:docChg chg="undo custSel modSld sldOrd modShowInfo">
      <pc:chgData name="Lars Schorling" userId="18c3f8c7-97a8-47d0-9138-bbb5732b4d6e" providerId="ADAL" clId="{656DB188-6D94-8048-94D7-7AA1CCBCE0C6}" dt="2024-06-12T10:53:30.617" v="524" actId="1076"/>
      <pc:docMkLst>
        <pc:docMk/>
      </pc:docMkLst>
      <pc:sldChg chg="ord">
        <pc:chgData name="Lars Schorling" userId="18c3f8c7-97a8-47d0-9138-bbb5732b4d6e" providerId="ADAL" clId="{656DB188-6D94-8048-94D7-7AA1CCBCE0C6}" dt="2024-06-12T10:40:43.882" v="9" actId="20578"/>
        <pc:sldMkLst>
          <pc:docMk/>
          <pc:sldMk cId="870634598" sldId="290"/>
        </pc:sldMkLst>
      </pc:sldChg>
      <pc:sldChg chg="ord">
        <pc:chgData name="Lars Schorling" userId="18c3f8c7-97a8-47d0-9138-bbb5732b4d6e" providerId="ADAL" clId="{656DB188-6D94-8048-94D7-7AA1CCBCE0C6}" dt="2024-06-12T10:40:43.882" v="9" actId="20578"/>
        <pc:sldMkLst>
          <pc:docMk/>
          <pc:sldMk cId="4189020914" sldId="291"/>
        </pc:sldMkLst>
      </pc:sldChg>
      <pc:sldChg chg="ord">
        <pc:chgData name="Lars Schorling" userId="18c3f8c7-97a8-47d0-9138-bbb5732b4d6e" providerId="ADAL" clId="{656DB188-6D94-8048-94D7-7AA1CCBCE0C6}" dt="2024-06-12T10:40:43.882" v="9" actId="20578"/>
        <pc:sldMkLst>
          <pc:docMk/>
          <pc:sldMk cId="949031266" sldId="294"/>
        </pc:sldMkLst>
      </pc:sldChg>
      <pc:sldChg chg="ord">
        <pc:chgData name="Lars Schorling" userId="18c3f8c7-97a8-47d0-9138-bbb5732b4d6e" providerId="ADAL" clId="{656DB188-6D94-8048-94D7-7AA1CCBCE0C6}" dt="2024-06-12T10:41:21.305" v="11" actId="20578"/>
        <pc:sldMkLst>
          <pc:docMk/>
          <pc:sldMk cId="165824854" sldId="295"/>
        </pc:sldMkLst>
      </pc:sldChg>
      <pc:sldChg chg="ord">
        <pc:chgData name="Lars Schorling" userId="18c3f8c7-97a8-47d0-9138-bbb5732b4d6e" providerId="ADAL" clId="{656DB188-6D94-8048-94D7-7AA1CCBCE0C6}" dt="2024-06-12T10:40:43.882" v="9" actId="20578"/>
        <pc:sldMkLst>
          <pc:docMk/>
          <pc:sldMk cId="343977470" sldId="304"/>
        </pc:sldMkLst>
      </pc:sldChg>
      <pc:sldChg chg="modSp mod ord">
        <pc:chgData name="Lars Schorling" userId="18c3f8c7-97a8-47d0-9138-bbb5732b4d6e" providerId="ADAL" clId="{656DB188-6D94-8048-94D7-7AA1CCBCE0C6}" dt="2024-06-12T10:53:30.617" v="524" actId="1076"/>
        <pc:sldMkLst>
          <pc:docMk/>
          <pc:sldMk cId="3820211918" sldId="329"/>
        </pc:sldMkLst>
        <pc:spChg chg="mod">
          <ac:chgData name="Lars Schorling" userId="18c3f8c7-97a8-47d0-9138-bbb5732b4d6e" providerId="ADAL" clId="{656DB188-6D94-8048-94D7-7AA1CCBCE0C6}" dt="2024-06-12T10:50:06.031" v="272" actId="6549"/>
          <ac:spMkLst>
            <pc:docMk/>
            <pc:sldMk cId="3820211918" sldId="329"/>
            <ac:spMk id="11" creationId="{C4B0558B-9078-3544-BACC-477BD915E6CD}"/>
          </ac:spMkLst>
        </pc:spChg>
        <pc:spChg chg="mod">
          <ac:chgData name="Lars Schorling" userId="18c3f8c7-97a8-47d0-9138-bbb5732b4d6e" providerId="ADAL" clId="{656DB188-6D94-8048-94D7-7AA1CCBCE0C6}" dt="2024-06-12T10:52:50.693" v="516" actId="121"/>
          <ac:spMkLst>
            <pc:docMk/>
            <pc:sldMk cId="3820211918" sldId="329"/>
            <ac:spMk id="13" creationId="{4C8EC3FB-D1E2-A74D-BBF7-9A3B430CF969}"/>
          </ac:spMkLst>
        </pc:spChg>
        <pc:spChg chg="mod">
          <ac:chgData name="Lars Schorling" userId="18c3f8c7-97a8-47d0-9138-bbb5732b4d6e" providerId="ADAL" clId="{656DB188-6D94-8048-94D7-7AA1CCBCE0C6}" dt="2024-06-12T10:46:58.603" v="175" actId="1035"/>
          <ac:spMkLst>
            <pc:docMk/>
            <pc:sldMk cId="3820211918" sldId="329"/>
            <ac:spMk id="25" creationId="{FE2F4E0D-9825-3849-9A47-CA1706AF5857}"/>
          </ac:spMkLst>
        </pc:spChg>
        <pc:spChg chg="mod">
          <ac:chgData name="Lars Schorling" userId="18c3f8c7-97a8-47d0-9138-bbb5732b4d6e" providerId="ADAL" clId="{656DB188-6D94-8048-94D7-7AA1CCBCE0C6}" dt="2024-06-12T10:52:20.452" v="421" actId="313"/>
          <ac:spMkLst>
            <pc:docMk/>
            <pc:sldMk cId="3820211918" sldId="329"/>
            <ac:spMk id="34" creationId="{9B6DC7A0-5CCA-475F-AD3F-A8B68CFFB198}"/>
          </ac:spMkLst>
        </pc:spChg>
        <pc:picChg chg="mod">
          <ac:chgData name="Lars Schorling" userId="18c3f8c7-97a8-47d0-9138-bbb5732b4d6e" providerId="ADAL" clId="{656DB188-6D94-8048-94D7-7AA1CCBCE0C6}" dt="2024-06-12T10:53:24.260" v="523" actId="1037"/>
          <ac:picMkLst>
            <pc:docMk/>
            <pc:sldMk cId="3820211918" sldId="329"/>
            <ac:picMk id="8" creationId="{249ACF87-FC06-503E-BAAD-90742B49902F}"/>
          </ac:picMkLst>
        </pc:picChg>
        <pc:picChg chg="mod">
          <ac:chgData name="Lars Schorling" userId="18c3f8c7-97a8-47d0-9138-bbb5732b4d6e" providerId="ADAL" clId="{656DB188-6D94-8048-94D7-7AA1CCBCE0C6}" dt="2024-06-12T10:53:30.617" v="524" actId="1076"/>
          <ac:picMkLst>
            <pc:docMk/>
            <pc:sldMk cId="3820211918" sldId="329"/>
            <ac:picMk id="17" creationId="{FE7EC96F-5987-2242-97E8-EE3DE4E7E599}"/>
          </ac:picMkLst>
        </pc:picChg>
        <pc:picChg chg="mod">
          <ac:chgData name="Lars Schorling" userId="18c3f8c7-97a8-47d0-9138-bbb5732b4d6e" providerId="ADAL" clId="{656DB188-6D94-8048-94D7-7AA1CCBCE0C6}" dt="2024-06-12T10:53:05.245" v="517" actId="14100"/>
          <ac:picMkLst>
            <pc:docMk/>
            <pc:sldMk cId="3820211918" sldId="329"/>
            <ac:picMk id="24" creationId="{CDD4635D-D041-3749-B4B3-72C6911FBD8B}"/>
          </ac:picMkLst>
        </pc:picChg>
      </pc:sldChg>
      <pc:sldChg chg="modSp mod">
        <pc:chgData name="Lars Schorling" userId="18c3f8c7-97a8-47d0-9138-bbb5732b4d6e" providerId="ADAL" clId="{656DB188-6D94-8048-94D7-7AA1CCBCE0C6}" dt="2024-06-12T10:48:39.099" v="229" actId="14100"/>
        <pc:sldMkLst>
          <pc:docMk/>
          <pc:sldMk cId="2823970253" sldId="367"/>
        </pc:sldMkLst>
        <pc:spChg chg="mod">
          <ac:chgData name="Lars Schorling" userId="18c3f8c7-97a8-47d0-9138-bbb5732b4d6e" providerId="ADAL" clId="{656DB188-6D94-8048-94D7-7AA1CCBCE0C6}" dt="2024-06-12T10:48:39.099" v="229" actId="14100"/>
          <ac:spMkLst>
            <pc:docMk/>
            <pc:sldMk cId="2823970253" sldId="367"/>
            <ac:spMk id="5" creationId="{B2222135-EDDD-BA84-F944-23C4E367D4FF}"/>
          </ac:spMkLst>
        </pc:spChg>
      </pc:sldChg>
      <pc:sldChg chg="addSp delSp modSp mod">
        <pc:chgData name="Lars Schorling" userId="18c3f8c7-97a8-47d0-9138-bbb5732b4d6e" providerId="ADAL" clId="{656DB188-6D94-8048-94D7-7AA1CCBCE0C6}" dt="2024-06-12T10:36:51.537" v="4" actId="1076"/>
        <pc:sldMkLst>
          <pc:docMk/>
          <pc:sldMk cId="394045777" sldId="388"/>
        </pc:sldMkLst>
        <pc:spChg chg="mod">
          <ac:chgData name="Lars Schorling" userId="18c3f8c7-97a8-47d0-9138-bbb5732b4d6e" providerId="ADAL" clId="{656DB188-6D94-8048-94D7-7AA1CCBCE0C6}" dt="2024-06-12T10:36:51.537" v="4" actId="1076"/>
          <ac:spMkLst>
            <pc:docMk/>
            <pc:sldMk cId="394045777" sldId="388"/>
            <ac:spMk id="3" creationId="{2D94ED99-CF40-A12B-7F54-878EB695DE58}"/>
          </ac:spMkLst>
        </pc:spChg>
        <pc:grpChg chg="add del">
          <ac:chgData name="Lars Schorling" userId="18c3f8c7-97a8-47d0-9138-bbb5732b4d6e" providerId="ADAL" clId="{656DB188-6D94-8048-94D7-7AA1CCBCE0C6}" dt="2024-06-12T10:36:40.151" v="2" actId="478"/>
          <ac:grpSpMkLst>
            <pc:docMk/>
            <pc:sldMk cId="394045777" sldId="388"/>
            <ac:grpSpMk id="4" creationId="{FF9F9044-5F24-784A-BB07-600946BD4F30}"/>
          </ac:grpSpMkLst>
        </pc:grpChg>
        <pc:picChg chg="add del">
          <ac:chgData name="Lars Schorling" userId="18c3f8c7-97a8-47d0-9138-bbb5732b4d6e" providerId="ADAL" clId="{656DB188-6D94-8048-94D7-7AA1CCBCE0C6}" dt="2024-06-12T10:36:35.097" v="1" actId="478"/>
          <ac:picMkLst>
            <pc:docMk/>
            <pc:sldMk cId="394045777" sldId="388"/>
            <ac:picMk id="12" creationId="{2B96BC77-A8A4-394C-B6AD-D70AD1116771}"/>
          </ac:picMkLst>
        </pc:picChg>
      </pc:sldChg>
      <pc:sldChg chg="ord">
        <pc:chgData name="Lars Schorling" userId="18c3f8c7-97a8-47d0-9138-bbb5732b4d6e" providerId="ADAL" clId="{656DB188-6D94-8048-94D7-7AA1CCBCE0C6}" dt="2024-06-12T10:38:57.292" v="7" actId="20578"/>
        <pc:sldMkLst>
          <pc:docMk/>
          <pc:sldMk cId="3968969028" sldId="392"/>
        </pc:sldMkLst>
      </pc:sldChg>
    </pc:docChg>
  </pc:docChgLst>
  <pc:docChgLst>
    <pc:chgData name="Lars Schorling" userId="18c3f8c7-97a8-47d0-9138-bbb5732b4d6e" providerId="ADAL" clId="{B7C2101B-DD30-A74A-B8F9-D1E2816B3B84}"/>
    <pc:docChg chg="custSel modSld">
      <pc:chgData name="Lars Schorling" userId="18c3f8c7-97a8-47d0-9138-bbb5732b4d6e" providerId="ADAL" clId="{B7C2101B-DD30-A74A-B8F9-D1E2816B3B84}" dt="2024-05-30T11:05:53.850" v="689" actId="20577"/>
      <pc:docMkLst>
        <pc:docMk/>
      </pc:docMkLst>
      <pc:sldChg chg="modTransition">
        <pc:chgData name="Lars Schorling" userId="18c3f8c7-97a8-47d0-9138-bbb5732b4d6e" providerId="ADAL" clId="{B7C2101B-DD30-A74A-B8F9-D1E2816B3B84}" dt="2024-05-27T04:57:24.875" v="84"/>
        <pc:sldMkLst>
          <pc:docMk/>
          <pc:sldMk cId="1655612648" sldId="256"/>
        </pc:sldMkLst>
      </pc:sldChg>
      <pc:sldChg chg="modTransition">
        <pc:chgData name="Lars Schorling" userId="18c3f8c7-97a8-47d0-9138-bbb5732b4d6e" providerId="ADAL" clId="{B7C2101B-DD30-A74A-B8F9-D1E2816B3B84}" dt="2024-05-27T04:57:24.875" v="84"/>
        <pc:sldMkLst>
          <pc:docMk/>
          <pc:sldMk cId="3511925585" sldId="260"/>
        </pc:sldMkLst>
      </pc:sldChg>
      <pc:sldChg chg="modTransition">
        <pc:chgData name="Lars Schorling" userId="18c3f8c7-97a8-47d0-9138-bbb5732b4d6e" providerId="ADAL" clId="{B7C2101B-DD30-A74A-B8F9-D1E2816B3B84}" dt="2024-05-27T04:57:24.875" v="84"/>
        <pc:sldMkLst>
          <pc:docMk/>
          <pc:sldMk cId="3997840062" sldId="287"/>
        </pc:sldMkLst>
      </pc:sldChg>
      <pc:sldChg chg="modTransition">
        <pc:chgData name="Lars Schorling" userId="18c3f8c7-97a8-47d0-9138-bbb5732b4d6e" providerId="ADAL" clId="{B7C2101B-DD30-A74A-B8F9-D1E2816B3B84}" dt="2024-05-27T04:57:24.875" v="84"/>
        <pc:sldMkLst>
          <pc:docMk/>
          <pc:sldMk cId="870634598" sldId="290"/>
        </pc:sldMkLst>
      </pc:sldChg>
      <pc:sldChg chg="modTransition">
        <pc:chgData name="Lars Schorling" userId="18c3f8c7-97a8-47d0-9138-bbb5732b4d6e" providerId="ADAL" clId="{B7C2101B-DD30-A74A-B8F9-D1E2816B3B84}" dt="2024-05-27T04:57:24.875" v="84"/>
        <pc:sldMkLst>
          <pc:docMk/>
          <pc:sldMk cId="4189020914" sldId="291"/>
        </pc:sldMkLst>
      </pc:sldChg>
      <pc:sldChg chg="modTransition">
        <pc:chgData name="Lars Schorling" userId="18c3f8c7-97a8-47d0-9138-bbb5732b4d6e" providerId="ADAL" clId="{B7C2101B-DD30-A74A-B8F9-D1E2816B3B84}" dt="2024-05-27T04:57:24.875" v="84"/>
        <pc:sldMkLst>
          <pc:docMk/>
          <pc:sldMk cId="949031266" sldId="294"/>
        </pc:sldMkLst>
      </pc:sldChg>
      <pc:sldChg chg="modTransition">
        <pc:chgData name="Lars Schorling" userId="18c3f8c7-97a8-47d0-9138-bbb5732b4d6e" providerId="ADAL" clId="{B7C2101B-DD30-A74A-B8F9-D1E2816B3B84}" dt="2024-05-27T04:57:24.875" v="84"/>
        <pc:sldMkLst>
          <pc:docMk/>
          <pc:sldMk cId="165824854" sldId="295"/>
        </pc:sldMkLst>
      </pc:sldChg>
      <pc:sldChg chg="modTransition">
        <pc:chgData name="Lars Schorling" userId="18c3f8c7-97a8-47d0-9138-bbb5732b4d6e" providerId="ADAL" clId="{B7C2101B-DD30-A74A-B8F9-D1E2816B3B84}" dt="2024-05-27T04:57:24.875" v="84"/>
        <pc:sldMkLst>
          <pc:docMk/>
          <pc:sldMk cId="4262165166" sldId="301"/>
        </pc:sldMkLst>
      </pc:sldChg>
      <pc:sldChg chg="modTransition">
        <pc:chgData name="Lars Schorling" userId="18c3f8c7-97a8-47d0-9138-bbb5732b4d6e" providerId="ADAL" clId="{B7C2101B-DD30-A74A-B8F9-D1E2816B3B84}" dt="2024-05-27T04:57:24.875" v="84"/>
        <pc:sldMkLst>
          <pc:docMk/>
          <pc:sldMk cId="343977470" sldId="304"/>
        </pc:sldMkLst>
      </pc:sldChg>
      <pc:sldChg chg="modTransition">
        <pc:chgData name="Lars Schorling" userId="18c3f8c7-97a8-47d0-9138-bbb5732b4d6e" providerId="ADAL" clId="{B7C2101B-DD30-A74A-B8F9-D1E2816B3B84}" dt="2024-05-27T04:57:24.875" v="84"/>
        <pc:sldMkLst>
          <pc:docMk/>
          <pc:sldMk cId="377369841" sldId="309"/>
        </pc:sldMkLst>
      </pc:sldChg>
      <pc:sldChg chg="modTransition">
        <pc:chgData name="Lars Schorling" userId="18c3f8c7-97a8-47d0-9138-bbb5732b4d6e" providerId="ADAL" clId="{B7C2101B-DD30-A74A-B8F9-D1E2816B3B84}" dt="2024-05-27T04:57:24.875" v="84"/>
        <pc:sldMkLst>
          <pc:docMk/>
          <pc:sldMk cId="3314187534" sldId="312"/>
        </pc:sldMkLst>
      </pc:sldChg>
      <pc:sldChg chg="modTransition">
        <pc:chgData name="Lars Schorling" userId="18c3f8c7-97a8-47d0-9138-bbb5732b4d6e" providerId="ADAL" clId="{B7C2101B-DD30-A74A-B8F9-D1E2816B3B84}" dt="2024-05-27T04:57:24.875" v="84"/>
        <pc:sldMkLst>
          <pc:docMk/>
          <pc:sldMk cId="2271117341" sldId="313"/>
        </pc:sldMkLst>
      </pc:sldChg>
      <pc:sldChg chg="modTransition">
        <pc:chgData name="Lars Schorling" userId="18c3f8c7-97a8-47d0-9138-bbb5732b4d6e" providerId="ADAL" clId="{B7C2101B-DD30-A74A-B8F9-D1E2816B3B84}" dt="2024-05-27T04:57:24.875" v="84"/>
        <pc:sldMkLst>
          <pc:docMk/>
          <pc:sldMk cId="3820211918" sldId="329"/>
        </pc:sldMkLst>
      </pc:sldChg>
      <pc:sldChg chg="modTransition">
        <pc:chgData name="Lars Schorling" userId="18c3f8c7-97a8-47d0-9138-bbb5732b4d6e" providerId="ADAL" clId="{B7C2101B-DD30-A74A-B8F9-D1E2816B3B84}" dt="2024-05-27T04:57:24.875" v="84"/>
        <pc:sldMkLst>
          <pc:docMk/>
          <pc:sldMk cId="1399070221" sldId="335"/>
        </pc:sldMkLst>
      </pc:sldChg>
      <pc:sldChg chg="modTransition">
        <pc:chgData name="Lars Schorling" userId="18c3f8c7-97a8-47d0-9138-bbb5732b4d6e" providerId="ADAL" clId="{B7C2101B-DD30-A74A-B8F9-D1E2816B3B84}" dt="2024-05-27T04:57:24.875" v="84"/>
        <pc:sldMkLst>
          <pc:docMk/>
          <pc:sldMk cId="2430181323" sldId="361"/>
        </pc:sldMkLst>
      </pc:sldChg>
      <pc:sldChg chg="modTransition">
        <pc:chgData name="Lars Schorling" userId="18c3f8c7-97a8-47d0-9138-bbb5732b4d6e" providerId="ADAL" clId="{B7C2101B-DD30-A74A-B8F9-D1E2816B3B84}" dt="2024-05-27T04:57:24.875" v="84"/>
        <pc:sldMkLst>
          <pc:docMk/>
          <pc:sldMk cId="1492004815" sldId="371"/>
        </pc:sldMkLst>
      </pc:sldChg>
      <pc:sldChg chg="addSp modSp mod modTransition">
        <pc:chgData name="Lars Schorling" userId="18c3f8c7-97a8-47d0-9138-bbb5732b4d6e" providerId="ADAL" clId="{B7C2101B-DD30-A74A-B8F9-D1E2816B3B84}" dt="2024-05-27T04:57:24.875" v="84"/>
        <pc:sldMkLst>
          <pc:docMk/>
          <pc:sldMk cId="641745200" sldId="373"/>
        </pc:sldMkLst>
        <pc:spChg chg="mod">
          <ac:chgData name="Lars Schorling" userId="18c3f8c7-97a8-47d0-9138-bbb5732b4d6e" providerId="ADAL" clId="{B7C2101B-DD30-A74A-B8F9-D1E2816B3B84}" dt="2024-05-27T04:56:41.895" v="83" actId="255"/>
          <ac:spMkLst>
            <pc:docMk/>
            <pc:sldMk cId="641745200" sldId="373"/>
            <ac:spMk id="10" creationId="{9016BC04-91F0-A9C5-373E-D5E78FF914F1}"/>
          </ac:spMkLst>
        </pc:spChg>
        <pc:grpChg chg="add mod">
          <ac:chgData name="Lars Schorling" userId="18c3f8c7-97a8-47d0-9138-bbb5732b4d6e" providerId="ADAL" clId="{B7C2101B-DD30-A74A-B8F9-D1E2816B3B84}" dt="2024-05-27T04:56:11.053" v="77" actId="1076"/>
          <ac:grpSpMkLst>
            <pc:docMk/>
            <pc:sldMk cId="641745200" sldId="373"/>
            <ac:grpSpMk id="2" creationId="{D5585CEF-A0EA-F2EA-B3CE-57B68359A11A}"/>
          </ac:grpSpMkLst>
        </pc:grpChg>
      </pc:sldChg>
      <pc:sldChg chg="modTransition">
        <pc:chgData name="Lars Schorling" userId="18c3f8c7-97a8-47d0-9138-bbb5732b4d6e" providerId="ADAL" clId="{B7C2101B-DD30-A74A-B8F9-D1E2816B3B84}" dt="2024-05-27T04:57:24.875" v="84"/>
        <pc:sldMkLst>
          <pc:docMk/>
          <pc:sldMk cId="3258301566" sldId="375"/>
        </pc:sldMkLst>
      </pc:sldChg>
      <pc:sldChg chg="modTransition">
        <pc:chgData name="Lars Schorling" userId="18c3f8c7-97a8-47d0-9138-bbb5732b4d6e" providerId="ADAL" clId="{B7C2101B-DD30-A74A-B8F9-D1E2816B3B84}" dt="2024-05-27T04:57:24.875" v="84"/>
        <pc:sldMkLst>
          <pc:docMk/>
          <pc:sldMk cId="2316797812" sldId="377"/>
        </pc:sldMkLst>
      </pc:sldChg>
      <pc:sldChg chg="modTransition">
        <pc:chgData name="Lars Schorling" userId="18c3f8c7-97a8-47d0-9138-bbb5732b4d6e" providerId="ADAL" clId="{B7C2101B-DD30-A74A-B8F9-D1E2816B3B84}" dt="2024-05-27T04:57:24.875" v="84"/>
        <pc:sldMkLst>
          <pc:docMk/>
          <pc:sldMk cId="3534346020" sldId="378"/>
        </pc:sldMkLst>
      </pc:sldChg>
      <pc:sldChg chg="modTransition">
        <pc:chgData name="Lars Schorling" userId="18c3f8c7-97a8-47d0-9138-bbb5732b4d6e" providerId="ADAL" clId="{B7C2101B-DD30-A74A-B8F9-D1E2816B3B84}" dt="2024-05-27T04:57:24.875" v="84"/>
        <pc:sldMkLst>
          <pc:docMk/>
          <pc:sldMk cId="40785499" sldId="380"/>
        </pc:sldMkLst>
      </pc:sldChg>
      <pc:sldChg chg="modTransition">
        <pc:chgData name="Lars Schorling" userId="18c3f8c7-97a8-47d0-9138-bbb5732b4d6e" providerId="ADAL" clId="{B7C2101B-DD30-A74A-B8F9-D1E2816B3B84}" dt="2024-05-27T04:57:24.875" v="84"/>
        <pc:sldMkLst>
          <pc:docMk/>
          <pc:sldMk cId="394045777" sldId="388"/>
        </pc:sldMkLst>
      </pc:sldChg>
      <pc:sldChg chg="modTransition">
        <pc:chgData name="Lars Schorling" userId="18c3f8c7-97a8-47d0-9138-bbb5732b4d6e" providerId="ADAL" clId="{B7C2101B-DD30-A74A-B8F9-D1E2816B3B84}" dt="2024-05-27T04:57:24.875" v="84"/>
        <pc:sldMkLst>
          <pc:docMk/>
          <pc:sldMk cId="3154747260" sldId="389"/>
        </pc:sldMkLst>
      </pc:sldChg>
      <pc:sldChg chg="modTransition">
        <pc:chgData name="Lars Schorling" userId="18c3f8c7-97a8-47d0-9138-bbb5732b4d6e" providerId="ADAL" clId="{B7C2101B-DD30-A74A-B8F9-D1E2816B3B84}" dt="2024-05-27T04:57:24.875" v="84"/>
        <pc:sldMkLst>
          <pc:docMk/>
          <pc:sldMk cId="2594096039" sldId="391"/>
        </pc:sldMkLst>
      </pc:sldChg>
      <pc:sldChg chg="modTransition">
        <pc:chgData name="Lars Schorling" userId="18c3f8c7-97a8-47d0-9138-bbb5732b4d6e" providerId="ADAL" clId="{B7C2101B-DD30-A74A-B8F9-D1E2816B3B84}" dt="2024-05-27T04:57:24.875" v="84"/>
        <pc:sldMkLst>
          <pc:docMk/>
          <pc:sldMk cId="3968969028" sldId="392"/>
        </pc:sldMkLst>
      </pc:sldChg>
      <pc:sldChg chg="addSp delSp modSp mod modTransition setBg">
        <pc:chgData name="Lars Schorling" userId="18c3f8c7-97a8-47d0-9138-bbb5732b4d6e" providerId="ADAL" clId="{B7C2101B-DD30-A74A-B8F9-D1E2816B3B84}" dt="2024-05-30T11:05:53.850" v="689" actId="20577"/>
        <pc:sldMkLst>
          <pc:docMk/>
          <pc:sldMk cId="2449542561" sldId="393"/>
        </pc:sldMkLst>
        <pc:spChg chg="add del mod">
          <ac:chgData name="Lars Schorling" userId="18c3f8c7-97a8-47d0-9138-bbb5732b4d6e" providerId="ADAL" clId="{B7C2101B-DD30-A74A-B8F9-D1E2816B3B84}" dt="2024-05-30T10:56:17.799" v="291" actId="478"/>
          <ac:spMkLst>
            <pc:docMk/>
            <pc:sldMk cId="2449542561" sldId="393"/>
            <ac:spMk id="6" creationId="{E8C2E724-22C1-B1FB-16FD-8E65DF06FB1F}"/>
          </ac:spMkLst>
        </pc:spChg>
        <pc:spChg chg="add del mod">
          <ac:chgData name="Lars Schorling" userId="18c3f8c7-97a8-47d0-9138-bbb5732b4d6e" providerId="ADAL" clId="{B7C2101B-DD30-A74A-B8F9-D1E2816B3B84}" dt="2024-05-30T10:57:37.360" v="298" actId="478"/>
          <ac:spMkLst>
            <pc:docMk/>
            <pc:sldMk cId="2449542561" sldId="393"/>
            <ac:spMk id="7" creationId="{CB903E73-D890-D525-3807-BCEA9AE93937}"/>
          </ac:spMkLst>
        </pc:spChg>
        <pc:spChg chg="add mod">
          <ac:chgData name="Lars Schorling" userId="18c3f8c7-97a8-47d0-9138-bbb5732b4d6e" providerId="ADAL" clId="{B7C2101B-DD30-A74A-B8F9-D1E2816B3B84}" dt="2024-05-30T11:00:43.033" v="579" actId="1076"/>
          <ac:spMkLst>
            <pc:docMk/>
            <pc:sldMk cId="2449542561" sldId="393"/>
            <ac:spMk id="8" creationId="{2CCA6875-4FDC-A7ED-291B-95A462FBB9AC}"/>
          </ac:spMkLst>
        </pc:spChg>
        <pc:spChg chg="mod">
          <ac:chgData name="Lars Schorling" userId="18c3f8c7-97a8-47d0-9138-bbb5732b4d6e" providerId="ADAL" clId="{B7C2101B-DD30-A74A-B8F9-D1E2816B3B84}" dt="2024-05-30T11:05:53.850" v="689" actId="20577"/>
          <ac:spMkLst>
            <pc:docMk/>
            <pc:sldMk cId="2449542561" sldId="393"/>
            <ac:spMk id="19" creationId="{B8F56BE5-2725-F1A1-D02F-883F97F5A0CE}"/>
          </ac:spMkLst>
        </pc:spChg>
        <pc:spChg chg="mod">
          <ac:chgData name="Lars Schorling" userId="18c3f8c7-97a8-47d0-9138-bbb5732b4d6e" providerId="ADAL" clId="{B7C2101B-DD30-A74A-B8F9-D1E2816B3B84}" dt="2024-05-30T10:33:08.102" v="92" actId="207"/>
          <ac:spMkLst>
            <pc:docMk/>
            <pc:sldMk cId="2449542561" sldId="393"/>
            <ac:spMk id="22" creationId="{22E738F6-43C0-8E4F-A3C5-E41CE38E706D}"/>
          </ac:spMkLst>
        </pc:spChg>
        <pc:spChg chg="del mod">
          <ac:chgData name="Lars Schorling" userId="18c3f8c7-97a8-47d0-9138-bbb5732b4d6e" providerId="ADAL" clId="{B7C2101B-DD30-A74A-B8F9-D1E2816B3B84}" dt="2024-05-30T11:04:42.724" v="678" actId="478"/>
          <ac:spMkLst>
            <pc:docMk/>
            <pc:sldMk cId="2449542561" sldId="393"/>
            <ac:spMk id="25" creationId="{1EF2DDB6-DA6B-73D4-AFC2-4F84E7953016}"/>
          </ac:spMkLst>
        </pc:spChg>
        <pc:spChg chg="mod">
          <ac:chgData name="Lars Schorling" userId="18c3f8c7-97a8-47d0-9138-bbb5732b4d6e" providerId="ADAL" clId="{B7C2101B-DD30-A74A-B8F9-D1E2816B3B84}" dt="2024-05-30T11:03:50.094" v="674" actId="6549"/>
          <ac:spMkLst>
            <pc:docMk/>
            <pc:sldMk cId="2449542561" sldId="393"/>
            <ac:spMk id="26" creationId="{3CD8176C-4B73-6A72-55A3-13BE485564EB}"/>
          </ac:spMkLst>
        </pc:spChg>
        <pc:picChg chg="add mod modCrop">
          <ac:chgData name="Lars Schorling" userId="18c3f8c7-97a8-47d0-9138-bbb5732b4d6e" providerId="ADAL" clId="{B7C2101B-DD30-A74A-B8F9-D1E2816B3B84}" dt="2024-05-30T11:01:08.227" v="581" actId="732"/>
          <ac:picMkLst>
            <pc:docMk/>
            <pc:sldMk cId="2449542561" sldId="393"/>
            <ac:picMk id="3" creationId="{F235419E-B8BC-E9AF-082C-C025357172EA}"/>
          </ac:picMkLst>
        </pc:picChg>
        <pc:picChg chg="add mod">
          <ac:chgData name="Lars Schorling" userId="18c3f8c7-97a8-47d0-9138-bbb5732b4d6e" providerId="ADAL" clId="{B7C2101B-DD30-A74A-B8F9-D1E2816B3B84}" dt="2024-05-30T10:34:30.334" v="104" actId="1076"/>
          <ac:picMkLst>
            <pc:docMk/>
            <pc:sldMk cId="2449542561" sldId="393"/>
            <ac:picMk id="5" creationId="{884C1595-EA98-A61A-3CA6-AE618C518D1D}"/>
          </ac:picMkLst>
        </pc:picChg>
        <pc:picChg chg="del">
          <ac:chgData name="Lars Schorling" userId="18c3f8c7-97a8-47d0-9138-bbb5732b4d6e" providerId="ADAL" clId="{B7C2101B-DD30-A74A-B8F9-D1E2816B3B84}" dt="2024-05-30T10:33:00.198" v="91" actId="478"/>
          <ac:picMkLst>
            <pc:docMk/>
            <pc:sldMk cId="2449542561" sldId="393"/>
            <ac:picMk id="10" creationId="{A4FA330B-B289-5362-CF8B-F67E66184EB7}"/>
          </ac:picMkLst>
        </pc:picChg>
        <pc:picChg chg="del">
          <ac:chgData name="Lars Schorling" userId="18c3f8c7-97a8-47d0-9138-bbb5732b4d6e" providerId="ADAL" clId="{B7C2101B-DD30-A74A-B8F9-D1E2816B3B84}" dt="2024-05-30T10:33:39.163" v="95" actId="478"/>
          <ac:picMkLst>
            <pc:docMk/>
            <pc:sldMk cId="2449542561" sldId="393"/>
            <ac:picMk id="13" creationId="{E895DE50-9DEA-F595-CE6B-981D5CEBDB08}"/>
          </ac:picMkLst>
        </pc:picChg>
        <pc:cxnChg chg="mod">
          <ac:chgData name="Lars Schorling" userId="18c3f8c7-97a8-47d0-9138-bbb5732b4d6e" providerId="ADAL" clId="{B7C2101B-DD30-A74A-B8F9-D1E2816B3B84}" dt="2024-05-30T10:33:24.669" v="93" actId="208"/>
          <ac:cxnSpMkLst>
            <pc:docMk/>
            <pc:sldMk cId="2449542561" sldId="393"/>
            <ac:cxnSpMk id="24" creationId="{485BE0E3-8BFC-D946-8CBE-97C08C9C9527}"/>
          </ac:cxnSpMkLst>
        </pc:cxnChg>
      </pc:sldChg>
      <pc:sldChg chg="modTransition">
        <pc:chgData name="Lars Schorling" userId="18c3f8c7-97a8-47d0-9138-bbb5732b4d6e" providerId="ADAL" clId="{B7C2101B-DD30-A74A-B8F9-D1E2816B3B84}" dt="2024-05-27T04:57:24.875" v="84"/>
        <pc:sldMkLst>
          <pc:docMk/>
          <pc:sldMk cId="3068230535" sldId="394"/>
        </pc:sldMkLst>
      </pc:sldChg>
      <pc:sldChg chg="modTransition">
        <pc:chgData name="Lars Schorling" userId="18c3f8c7-97a8-47d0-9138-bbb5732b4d6e" providerId="ADAL" clId="{B7C2101B-DD30-A74A-B8F9-D1E2816B3B84}" dt="2024-05-27T04:57:24.875" v="84"/>
        <pc:sldMkLst>
          <pc:docMk/>
          <pc:sldMk cId="4221451347" sldId="395"/>
        </pc:sldMkLst>
      </pc:sldChg>
      <pc:sldChg chg="modTransition">
        <pc:chgData name="Lars Schorling" userId="18c3f8c7-97a8-47d0-9138-bbb5732b4d6e" providerId="ADAL" clId="{B7C2101B-DD30-A74A-B8F9-D1E2816B3B84}" dt="2024-05-27T04:57:24.875" v="84"/>
        <pc:sldMkLst>
          <pc:docMk/>
          <pc:sldMk cId="2307442306" sldId="396"/>
        </pc:sldMkLst>
      </pc:sldChg>
      <pc:sldChg chg="modTransition">
        <pc:chgData name="Lars Schorling" userId="18c3f8c7-97a8-47d0-9138-bbb5732b4d6e" providerId="ADAL" clId="{B7C2101B-DD30-A74A-B8F9-D1E2816B3B84}" dt="2024-05-27T04:57:24.875" v="84"/>
        <pc:sldMkLst>
          <pc:docMk/>
          <pc:sldMk cId="4050327442" sldId="397"/>
        </pc:sldMkLst>
      </pc:sldChg>
      <pc:sldChg chg="modTransition">
        <pc:chgData name="Lars Schorling" userId="18c3f8c7-97a8-47d0-9138-bbb5732b4d6e" providerId="ADAL" clId="{B7C2101B-DD30-A74A-B8F9-D1E2816B3B84}" dt="2024-05-27T04:57:24.875" v="84"/>
        <pc:sldMkLst>
          <pc:docMk/>
          <pc:sldMk cId="872301392" sldId="398"/>
        </pc:sldMkLst>
      </pc:sldChg>
      <pc:sldChg chg="modSp mod modTransition">
        <pc:chgData name="Lars Schorling" userId="18c3f8c7-97a8-47d0-9138-bbb5732b4d6e" providerId="ADAL" clId="{B7C2101B-DD30-A74A-B8F9-D1E2816B3B84}" dt="2024-05-27T04:57:24.875" v="84"/>
        <pc:sldMkLst>
          <pc:docMk/>
          <pc:sldMk cId="2071215775" sldId="399"/>
        </pc:sldMkLst>
        <pc:picChg chg="mod modCrop">
          <ac:chgData name="Lars Schorling" userId="18c3f8c7-97a8-47d0-9138-bbb5732b4d6e" providerId="ADAL" clId="{B7C2101B-DD30-A74A-B8F9-D1E2816B3B84}" dt="2024-05-27T04:54:24.231" v="73" actId="1037"/>
          <ac:picMkLst>
            <pc:docMk/>
            <pc:sldMk cId="2071215775" sldId="399"/>
            <ac:picMk id="6" creationId="{3E83DE0F-026B-69F9-A6BD-53C23BD670D8}"/>
          </ac:picMkLst>
        </pc:picChg>
        <pc:picChg chg="mod modCrop">
          <ac:chgData name="Lars Schorling" userId="18c3f8c7-97a8-47d0-9138-bbb5732b4d6e" providerId="ADAL" clId="{B7C2101B-DD30-A74A-B8F9-D1E2816B3B84}" dt="2024-05-27T04:53:32.621" v="7" actId="732"/>
          <ac:picMkLst>
            <pc:docMk/>
            <pc:sldMk cId="2071215775" sldId="399"/>
            <ac:picMk id="8" creationId="{AC119F4F-6561-9A8E-51B8-FEB1A71FD2C4}"/>
          </ac:picMkLst>
        </pc:picChg>
        <pc:picChg chg="mod modCrop">
          <ac:chgData name="Lars Schorling" userId="18c3f8c7-97a8-47d0-9138-bbb5732b4d6e" providerId="ADAL" clId="{B7C2101B-DD30-A74A-B8F9-D1E2816B3B84}" dt="2024-05-27T04:55:13.013" v="74" actId="732"/>
          <ac:picMkLst>
            <pc:docMk/>
            <pc:sldMk cId="2071215775" sldId="399"/>
            <ac:picMk id="10" creationId="{089D9D13-424A-7F83-4140-0476FF120449}"/>
          </ac:picMkLst>
        </pc:picChg>
        <pc:picChg chg="mod">
          <ac:chgData name="Lars Schorling" userId="18c3f8c7-97a8-47d0-9138-bbb5732b4d6e" providerId="ADAL" clId="{B7C2101B-DD30-A74A-B8F9-D1E2816B3B84}" dt="2024-05-27T04:53:48.520" v="62" actId="1037"/>
          <ac:picMkLst>
            <pc:docMk/>
            <pc:sldMk cId="2071215775" sldId="399"/>
            <ac:picMk id="86" creationId="{EA1CA28C-E672-FE4C-940E-802AF61ABF97}"/>
          </ac:picMkLst>
        </pc:picChg>
        <pc:picChg chg="mod">
          <ac:chgData name="Lars Schorling" userId="18c3f8c7-97a8-47d0-9138-bbb5732b4d6e" providerId="ADAL" clId="{B7C2101B-DD30-A74A-B8F9-D1E2816B3B84}" dt="2024-05-27T04:53:48.520" v="62" actId="1037"/>
          <ac:picMkLst>
            <pc:docMk/>
            <pc:sldMk cId="2071215775" sldId="399"/>
            <ac:picMk id="87" creationId="{E1CF8D12-5618-A24F-A1BF-7598928B7BA6}"/>
          </ac:picMkLst>
        </pc:picChg>
      </pc:sldChg>
      <pc:sldChg chg="modTransition">
        <pc:chgData name="Lars Schorling" userId="18c3f8c7-97a8-47d0-9138-bbb5732b4d6e" providerId="ADAL" clId="{B7C2101B-DD30-A74A-B8F9-D1E2816B3B84}" dt="2024-05-27T04:57:24.875" v="84"/>
        <pc:sldMkLst>
          <pc:docMk/>
          <pc:sldMk cId="233693131" sldId="400"/>
        </pc:sldMkLst>
      </pc:sldChg>
      <pc:sldChg chg="modTransition">
        <pc:chgData name="Lars Schorling" userId="18c3f8c7-97a8-47d0-9138-bbb5732b4d6e" providerId="ADAL" clId="{B7C2101B-DD30-A74A-B8F9-D1E2816B3B84}" dt="2024-05-27T04:57:24.875" v="84"/>
        <pc:sldMkLst>
          <pc:docMk/>
          <pc:sldMk cId="2546593744" sldId="2223"/>
        </pc:sldMkLst>
      </pc:sldChg>
      <pc:sldChg chg="modTransition">
        <pc:chgData name="Lars Schorling" userId="18c3f8c7-97a8-47d0-9138-bbb5732b4d6e" providerId="ADAL" clId="{B7C2101B-DD30-A74A-B8F9-D1E2816B3B84}" dt="2024-05-27T04:57:24.875" v="84"/>
        <pc:sldMkLst>
          <pc:docMk/>
          <pc:sldMk cId="2149744346" sldId="2237"/>
        </pc:sldMkLst>
      </pc:sldChg>
      <pc:sldChg chg="modTransition">
        <pc:chgData name="Lars Schorling" userId="18c3f8c7-97a8-47d0-9138-bbb5732b4d6e" providerId="ADAL" clId="{B7C2101B-DD30-A74A-B8F9-D1E2816B3B84}" dt="2024-05-27T04:57:24.875" v="84"/>
        <pc:sldMkLst>
          <pc:docMk/>
          <pc:sldMk cId="196380029" sldId="2238"/>
        </pc:sldMkLst>
      </pc:sldChg>
    </pc:docChg>
  </pc:docChgLst>
  <pc:docChgLst>
    <pc:chgData name="Lars Schorling" userId="18c3f8c7-97a8-47d0-9138-bbb5732b4d6e" providerId="ADAL" clId="{D5A3BBC8-6EBC-8B4E-B364-5F883402043F}"/>
    <pc:docChg chg="undo redo custSel addSld delSld modSld sldOrd">
      <pc:chgData name="Lars Schorling" userId="18c3f8c7-97a8-47d0-9138-bbb5732b4d6e" providerId="ADAL" clId="{D5A3BBC8-6EBC-8B4E-B364-5F883402043F}" dt="2024-06-12T10:32:10.774" v="618" actId="2696"/>
      <pc:docMkLst>
        <pc:docMk/>
      </pc:docMkLst>
      <pc:sldChg chg="modSp mod">
        <pc:chgData name="Lars Schorling" userId="18c3f8c7-97a8-47d0-9138-bbb5732b4d6e" providerId="ADAL" clId="{D5A3BBC8-6EBC-8B4E-B364-5F883402043F}" dt="2024-05-26T17:38:27.353" v="533" actId="1035"/>
        <pc:sldMkLst>
          <pc:docMk/>
          <pc:sldMk cId="1655612648" sldId="256"/>
        </pc:sldMkLst>
        <pc:picChg chg="mod">
          <ac:chgData name="Lars Schorling" userId="18c3f8c7-97a8-47d0-9138-bbb5732b4d6e" providerId="ADAL" clId="{D5A3BBC8-6EBC-8B4E-B364-5F883402043F}" dt="2024-05-26T17:38:27.353" v="533" actId="1035"/>
          <ac:picMkLst>
            <pc:docMk/>
            <pc:sldMk cId="1655612648" sldId="256"/>
            <ac:picMk id="6" creationId="{2EE72E78-9FC2-490D-876D-058054AAA24E}"/>
          </ac:picMkLst>
        </pc:picChg>
      </pc:sldChg>
      <pc:sldChg chg="modSp mod">
        <pc:chgData name="Lars Schorling" userId="18c3f8c7-97a8-47d0-9138-bbb5732b4d6e" providerId="ADAL" clId="{D5A3BBC8-6EBC-8B4E-B364-5F883402043F}" dt="2024-05-26T17:08:16.517" v="167" actId="20577"/>
        <pc:sldMkLst>
          <pc:docMk/>
          <pc:sldMk cId="4262165166" sldId="301"/>
        </pc:sldMkLst>
        <pc:spChg chg="mod">
          <ac:chgData name="Lars Schorling" userId="18c3f8c7-97a8-47d0-9138-bbb5732b4d6e" providerId="ADAL" clId="{D5A3BBC8-6EBC-8B4E-B364-5F883402043F}" dt="2024-05-26T17:08:05.208" v="145" actId="20577"/>
          <ac:spMkLst>
            <pc:docMk/>
            <pc:sldMk cId="4262165166" sldId="301"/>
            <ac:spMk id="17" creationId="{DCB02AD1-7AE6-DB47-BDAC-9F6DFA3EC092}"/>
          </ac:spMkLst>
        </pc:spChg>
        <pc:spChg chg="mod">
          <ac:chgData name="Lars Schorling" userId="18c3f8c7-97a8-47d0-9138-bbb5732b4d6e" providerId="ADAL" clId="{D5A3BBC8-6EBC-8B4E-B364-5F883402043F}" dt="2024-05-26T17:08:16.517" v="167" actId="20577"/>
          <ac:spMkLst>
            <pc:docMk/>
            <pc:sldMk cId="4262165166" sldId="301"/>
            <ac:spMk id="21" creationId="{E6F7A3FE-A282-D04E-8E9A-F3A73CEE6424}"/>
          </ac:spMkLst>
        </pc:spChg>
      </pc:sldChg>
      <pc:sldChg chg="del ord">
        <pc:chgData name="Lars Schorling" userId="18c3f8c7-97a8-47d0-9138-bbb5732b4d6e" providerId="ADAL" clId="{D5A3BBC8-6EBC-8B4E-B364-5F883402043F}" dt="2024-05-26T17:09:54.149" v="187" actId="2696"/>
        <pc:sldMkLst>
          <pc:docMk/>
          <pc:sldMk cId="519233193" sldId="303"/>
        </pc:sldMkLst>
      </pc:sldChg>
      <pc:sldChg chg="del">
        <pc:chgData name="Lars Schorling" userId="18c3f8c7-97a8-47d0-9138-bbb5732b4d6e" providerId="ADAL" clId="{D5A3BBC8-6EBC-8B4E-B364-5F883402043F}" dt="2024-05-26T17:04:53.801" v="81" actId="2696"/>
        <pc:sldMkLst>
          <pc:docMk/>
          <pc:sldMk cId="870538963" sldId="324"/>
        </pc:sldMkLst>
      </pc:sldChg>
      <pc:sldChg chg="del">
        <pc:chgData name="Lars Schorling" userId="18c3f8c7-97a8-47d0-9138-bbb5732b4d6e" providerId="ADAL" clId="{D5A3BBC8-6EBC-8B4E-B364-5F883402043F}" dt="2024-05-26T17:07:18.933" v="120" actId="2696"/>
        <pc:sldMkLst>
          <pc:docMk/>
          <pc:sldMk cId="3518122751" sldId="362"/>
        </pc:sldMkLst>
      </pc:sldChg>
      <pc:sldChg chg="add del">
        <pc:chgData name="Lars Schorling" userId="18c3f8c7-97a8-47d0-9138-bbb5732b4d6e" providerId="ADAL" clId="{D5A3BBC8-6EBC-8B4E-B364-5F883402043F}" dt="2024-06-12T10:32:01.418" v="616"/>
        <pc:sldMkLst>
          <pc:docMk/>
          <pc:sldMk cId="2823970253" sldId="367"/>
        </pc:sldMkLst>
      </pc:sldChg>
      <pc:sldChg chg="del">
        <pc:chgData name="Lars Schorling" userId="18c3f8c7-97a8-47d0-9138-bbb5732b4d6e" providerId="ADAL" clId="{D5A3BBC8-6EBC-8B4E-B364-5F883402043F}" dt="2024-05-26T16:58:38.797" v="1" actId="2696"/>
        <pc:sldMkLst>
          <pc:docMk/>
          <pc:sldMk cId="2952764070" sldId="370"/>
        </pc:sldMkLst>
      </pc:sldChg>
      <pc:sldChg chg="modSp mod">
        <pc:chgData name="Lars Schorling" userId="18c3f8c7-97a8-47d0-9138-bbb5732b4d6e" providerId="ADAL" clId="{D5A3BBC8-6EBC-8B4E-B364-5F883402043F}" dt="2024-05-26T17:06:29.090" v="119" actId="732"/>
        <pc:sldMkLst>
          <pc:docMk/>
          <pc:sldMk cId="1492004815" sldId="371"/>
        </pc:sldMkLst>
        <pc:spChg chg="mod">
          <ac:chgData name="Lars Schorling" userId="18c3f8c7-97a8-47d0-9138-bbb5732b4d6e" providerId="ADAL" clId="{D5A3BBC8-6EBC-8B4E-B364-5F883402043F}" dt="2024-05-26T17:06:18.338" v="118" actId="1038"/>
          <ac:spMkLst>
            <pc:docMk/>
            <pc:sldMk cId="1492004815" sldId="371"/>
            <ac:spMk id="20" creationId="{00000000-0000-0000-0000-000000000000}"/>
          </ac:spMkLst>
        </pc:spChg>
        <pc:spChg chg="mod">
          <ac:chgData name="Lars Schorling" userId="18c3f8c7-97a8-47d0-9138-bbb5732b4d6e" providerId="ADAL" clId="{D5A3BBC8-6EBC-8B4E-B364-5F883402043F}" dt="2024-05-26T17:06:18.338" v="118" actId="1038"/>
          <ac:spMkLst>
            <pc:docMk/>
            <pc:sldMk cId="1492004815" sldId="371"/>
            <ac:spMk id="21" creationId="{00000000-0000-0000-0000-000000000000}"/>
          </ac:spMkLst>
        </pc:spChg>
        <pc:picChg chg="mod">
          <ac:chgData name="Lars Schorling" userId="18c3f8c7-97a8-47d0-9138-bbb5732b4d6e" providerId="ADAL" clId="{D5A3BBC8-6EBC-8B4E-B364-5F883402043F}" dt="2024-05-26T17:06:18.338" v="118" actId="1038"/>
          <ac:picMkLst>
            <pc:docMk/>
            <pc:sldMk cId="1492004815" sldId="371"/>
            <ac:picMk id="3" creationId="{D0C7E548-56D4-36BB-1142-AE9659C1382E}"/>
          </ac:picMkLst>
        </pc:picChg>
        <pc:picChg chg="mod modCrop">
          <ac:chgData name="Lars Schorling" userId="18c3f8c7-97a8-47d0-9138-bbb5732b4d6e" providerId="ADAL" clId="{D5A3BBC8-6EBC-8B4E-B364-5F883402043F}" dt="2024-05-26T17:06:29.090" v="119" actId="732"/>
          <ac:picMkLst>
            <pc:docMk/>
            <pc:sldMk cId="1492004815" sldId="371"/>
            <ac:picMk id="9" creationId="{ECB765AC-0EE0-231B-228C-9A15BBDDCE78}"/>
          </ac:picMkLst>
        </pc:picChg>
        <pc:picChg chg="mod">
          <ac:chgData name="Lars Schorling" userId="18c3f8c7-97a8-47d0-9138-bbb5732b4d6e" providerId="ADAL" clId="{D5A3BBC8-6EBC-8B4E-B364-5F883402043F}" dt="2024-05-26T17:06:18.338" v="118" actId="1038"/>
          <ac:picMkLst>
            <pc:docMk/>
            <pc:sldMk cId="1492004815" sldId="371"/>
            <ac:picMk id="14" creationId="{B7FB03DB-1329-D8B5-BCDD-58C41099E8EF}"/>
          </ac:picMkLst>
        </pc:picChg>
        <pc:picChg chg="mod">
          <ac:chgData name="Lars Schorling" userId="18c3f8c7-97a8-47d0-9138-bbb5732b4d6e" providerId="ADAL" clId="{D5A3BBC8-6EBC-8B4E-B364-5F883402043F}" dt="2024-05-26T17:06:18.338" v="118" actId="1038"/>
          <ac:picMkLst>
            <pc:docMk/>
            <pc:sldMk cId="1492004815" sldId="371"/>
            <ac:picMk id="18" creationId="{05961072-BCC8-2593-A1A4-2E7106D5979E}"/>
          </ac:picMkLst>
        </pc:picChg>
        <pc:picChg chg="mod">
          <ac:chgData name="Lars Schorling" userId="18c3f8c7-97a8-47d0-9138-bbb5732b4d6e" providerId="ADAL" clId="{D5A3BBC8-6EBC-8B4E-B364-5F883402043F}" dt="2024-05-26T17:06:18.338" v="118" actId="1038"/>
          <ac:picMkLst>
            <pc:docMk/>
            <pc:sldMk cId="1492004815" sldId="371"/>
            <ac:picMk id="38" creationId="{D7B36CB4-6A1A-BC4F-FBB4-CC9ECE3C689D}"/>
          </ac:picMkLst>
        </pc:picChg>
      </pc:sldChg>
      <pc:sldChg chg="del">
        <pc:chgData name="Lars Schorling" userId="18c3f8c7-97a8-47d0-9138-bbb5732b4d6e" providerId="ADAL" clId="{D5A3BBC8-6EBC-8B4E-B364-5F883402043F}" dt="2024-05-26T17:05:07.829" v="82" actId="2696"/>
        <pc:sldMkLst>
          <pc:docMk/>
          <pc:sldMk cId="2960404750" sldId="372"/>
        </pc:sldMkLst>
      </pc:sldChg>
      <pc:sldChg chg="addSp delSp modSp mod">
        <pc:chgData name="Lars Schorling" userId="18c3f8c7-97a8-47d0-9138-bbb5732b4d6e" providerId="ADAL" clId="{D5A3BBC8-6EBC-8B4E-B364-5F883402043F}" dt="2024-05-26T17:25:01.721" v="462" actId="1036"/>
        <pc:sldMkLst>
          <pc:docMk/>
          <pc:sldMk cId="2316797812" sldId="377"/>
        </pc:sldMkLst>
        <pc:spChg chg="add del mod">
          <ac:chgData name="Lars Schorling" userId="18c3f8c7-97a8-47d0-9138-bbb5732b4d6e" providerId="ADAL" clId="{D5A3BBC8-6EBC-8B4E-B364-5F883402043F}" dt="2024-05-26T17:19:46.118" v="382" actId="767"/>
          <ac:spMkLst>
            <pc:docMk/>
            <pc:sldMk cId="2316797812" sldId="377"/>
            <ac:spMk id="6" creationId="{8D8734B0-B7A5-3EC7-5C4A-5E18A459BA55}"/>
          </ac:spMkLst>
        </pc:spChg>
        <pc:spChg chg="add del mod">
          <ac:chgData name="Lars Schorling" userId="18c3f8c7-97a8-47d0-9138-bbb5732b4d6e" providerId="ADAL" clId="{D5A3BBC8-6EBC-8B4E-B364-5F883402043F}" dt="2024-05-26T17:24:06.560" v="450" actId="767"/>
          <ac:spMkLst>
            <pc:docMk/>
            <pc:sldMk cId="2316797812" sldId="377"/>
            <ac:spMk id="12" creationId="{DCD17EF5-2146-C5BD-DA45-93A51B9D9F72}"/>
          </ac:spMkLst>
        </pc:spChg>
        <pc:grpChg chg="add mod">
          <ac:chgData name="Lars Schorling" userId="18c3f8c7-97a8-47d0-9138-bbb5732b4d6e" providerId="ADAL" clId="{D5A3BBC8-6EBC-8B4E-B364-5F883402043F}" dt="2024-05-26T17:19:36.808" v="374" actId="164"/>
          <ac:grpSpMkLst>
            <pc:docMk/>
            <pc:sldMk cId="2316797812" sldId="377"/>
            <ac:grpSpMk id="11" creationId="{DCE50174-C575-2A41-B5CE-706C489FCECA}"/>
          </ac:grpSpMkLst>
        </pc:grpChg>
        <pc:grpChg chg="add mod">
          <ac:chgData name="Lars Schorling" userId="18c3f8c7-97a8-47d0-9138-bbb5732b4d6e" providerId="ADAL" clId="{D5A3BBC8-6EBC-8B4E-B364-5F883402043F}" dt="2024-05-26T17:24:01.110" v="444" actId="164"/>
          <ac:grpSpMkLst>
            <pc:docMk/>
            <pc:sldMk cId="2316797812" sldId="377"/>
            <ac:grpSpMk id="19" creationId="{8B6E4A2B-0435-439C-376D-C360E6812182}"/>
          </ac:grpSpMkLst>
        </pc:grpChg>
        <pc:grpChg chg="add mod">
          <ac:chgData name="Lars Schorling" userId="18c3f8c7-97a8-47d0-9138-bbb5732b4d6e" providerId="ADAL" clId="{D5A3BBC8-6EBC-8B4E-B364-5F883402043F}" dt="2024-05-26T17:25:01.721" v="462" actId="1036"/>
          <ac:grpSpMkLst>
            <pc:docMk/>
            <pc:sldMk cId="2316797812" sldId="377"/>
            <ac:grpSpMk id="20" creationId="{91962411-E741-EC60-821F-8B838A8D4290}"/>
          </ac:grpSpMkLst>
        </pc:grpChg>
        <pc:picChg chg="del">
          <ac:chgData name="Lars Schorling" userId="18c3f8c7-97a8-47d0-9138-bbb5732b4d6e" providerId="ADAL" clId="{D5A3BBC8-6EBC-8B4E-B364-5F883402043F}" dt="2024-05-26T17:17:15.920" v="310" actId="478"/>
          <ac:picMkLst>
            <pc:docMk/>
            <pc:sldMk cId="2316797812" sldId="377"/>
            <ac:picMk id="2" creationId="{6AD0A37C-6ADD-DDD7-29ED-238035F403A1}"/>
          </ac:picMkLst>
        </pc:picChg>
        <pc:picChg chg="add del mod">
          <ac:chgData name="Lars Schorling" userId="18c3f8c7-97a8-47d0-9138-bbb5732b4d6e" providerId="ADAL" clId="{D5A3BBC8-6EBC-8B4E-B364-5F883402043F}" dt="2024-05-26T17:17:12.564" v="309" actId="478"/>
          <ac:picMkLst>
            <pc:docMk/>
            <pc:sldMk cId="2316797812" sldId="377"/>
            <ac:picMk id="4" creationId="{87605E0C-4616-9B33-4387-CCB42F4F4DE5}"/>
          </ac:picMkLst>
        </pc:picChg>
        <pc:picChg chg="add del mod">
          <ac:chgData name="Lars Schorling" userId="18c3f8c7-97a8-47d0-9138-bbb5732b4d6e" providerId="ADAL" clId="{D5A3BBC8-6EBC-8B4E-B364-5F883402043F}" dt="2024-05-26T17:24:50.054" v="454" actId="164"/>
          <ac:picMkLst>
            <pc:docMk/>
            <pc:sldMk cId="2316797812" sldId="377"/>
            <ac:picMk id="5" creationId="{1FC3DAA7-88CC-83D8-CBC7-605C29746AF7}"/>
          </ac:picMkLst>
        </pc:picChg>
        <pc:picChg chg="add mod">
          <ac:chgData name="Lars Schorling" userId="18c3f8c7-97a8-47d0-9138-bbb5732b4d6e" providerId="ADAL" clId="{D5A3BBC8-6EBC-8B4E-B364-5F883402043F}" dt="2024-05-26T17:17:36.626" v="342" actId="1038"/>
          <ac:picMkLst>
            <pc:docMk/>
            <pc:sldMk cId="2316797812" sldId="377"/>
            <ac:picMk id="7" creationId="{62AB8CB0-1671-A22D-0628-6432086A5045}"/>
          </ac:picMkLst>
        </pc:picChg>
        <pc:picChg chg="add mod">
          <ac:chgData name="Lars Schorling" userId="18c3f8c7-97a8-47d0-9138-bbb5732b4d6e" providerId="ADAL" clId="{D5A3BBC8-6EBC-8B4E-B364-5F883402043F}" dt="2024-05-26T17:19:38.134" v="377" actId="1038"/>
          <ac:picMkLst>
            <pc:docMk/>
            <pc:sldMk cId="2316797812" sldId="377"/>
            <ac:picMk id="9" creationId="{06516479-6C30-5C8D-9633-3FB6063625EC}"/>
          </ac:picMkLst>
        </pc:picChg>
        <pc:picChg chg="add mod">
          <ac:chgData name="Lars Schorling" userId="18c3f8c7-97a8-47d0-9138-bbb5732b4d6e" providerId="ADAL" clId="{D5A3BBC8-6EBC-8B4E-B364-5F883402043F}" dt="2024-05-26T17:19:38.134" v="377" actId="1038"/>
          <ac:picMkLst>
            <pc:docMk/>
            <pc:sldMk cId="2316797812" sldId="377"/>
            <ac:picMk id="10" creationId="{2CA334BE-7859-4A90-0E76-92A39EC05D77}"/>
          </ac:picMkLst>
        </pc:picChg>
        <pc:picChg chg="add mod">
          <ac:chgData name="Lars Schorling" userId="18c3f8c7-97a8-47d0-9138-bbb5732b4d6e" providerId="ADAL" clId="{D5A3BBC8-6EBC-8B4E-B364-5F883402043F}" dt="2024-05-26T17:24:04.019" v="448" actId="1036"/>
          <ac:picMkLst>
            <pc:docMk/>
            <pc:sldMk cId="2316797812" sldId="377"/>
            <ac:picMk id="16" creationId="{B44FD7FD-5DCF-D23F-576E-A94389805D38}"/>
          </ac:picMkLst>
        </pc:picChg>
        <pc:picChg chg="add del mod">
          <ac:chgData name="Lars Schorling" userId="18c3f8c7-97a8-47d0-9138-bbb5732b4d6e" providerId="ADAL" clId="{D5A3BBC8-6EBC-8B4E-B364-5F883402043F}" dt="2024-05-26T17:24:04.019" v="448" actId="1036"/>
          <ac:picMkLst>
            <pc:docMk/>
            <pc:sldMk cId="2316797812" sldId="377"/>
            <ac:picMk id="17" creationId="{6B444EF8-FACE-A090-CFD9-4ED06921DC2E}"/>
          </ac:picMkLst>
        </pc:picChg>
        <pc:picChg chg="add del mod">
          <ac:chgData name="Lars Schorling" userId="18c3f8c7-97a8-47d0-9138-bbb5732b4d6e" providerId="ADAL" clId="{D5A3BBC8-6EBC-8B4E-B364-5F883402043F}" dt="2024-05-26T17:24:50.054" v="454" actId="164"/>
          <ac:picMkLst>
            <pc:docMk/>
            <pc:sldMk cId="2316797812" sldId="377"/>
            <ac:picMk id="42" creationId="{BBF3A2E8-2B77-EDE1-7044-968D881999DE}"/>
          </ac:picMkLst>
        </pc:picChg>
        <pc:cxnChg chg="add mod">
          <ac:chgData name="Lars Schorling" userId="18c3f8c7-97a8-47d0-9138-bbb5732b4d6e" providerId="ADAL" clId="{D5A3BBC8-6EBC-8B4E-B364-5F883402043F}" dt="2024-05-26T17:19:38.134" v="377" actId="1038"/>
          <ac:cxnSpMkLst>
            <pc:docMk/>
            <pc:sldMk cId="2316797812" sldId="377"/>
            <ac:cxnSpMk id="8" creationId="{9179DDC3-864E-B5B4-46E6-CBD96EF8E93B}"/>
          </ac:cxnSpMkLst>
        </pc:cxnChg>
        <pc:cxnChg chg="add mod">
          <ac:chgData name="Lars Schorling" userId="18c3f8c7-97a8-47d0-9138-bbb5732b4d6e" providerId="ADAL" clId="{D5A3BBC8-6EBC-8B4E-B364-5F883402043F}" dt="2024-05-26T17:24:04.019" v="448" actId="1036"/>
          <ac:cxnSpMkLst>
            <pc:docMk/>
            <pc:sldMk cId="2316797812" sldId="377"/>
            <ac:cxnSpMk id="13" creationId="{FA9F71CC-98AD-35CF-A1F3-BE6160F95319}"/>
          </ac:cxnSpMkLst>
        </pc:cxnChg>
        <pc:cxnChg chg="mod">
          <ac:chgData name="Lars Schorling" userId="18c3f8c7-97a8-47d0-9138-bbb5732b4d6e" providerId="ADAL" clId="{D5A3BBC8-6EBC-8B4E-B364-5F883402043F}" dt="2024-05-26T17:24:01.831" v="445" actId="1037"/>
          <ac:cxnSpMkLst>
            <pc:docMk/>
            <pc:sldMk cId="2316797812" sldId="377"/>
            <ac:cxnSpMk id="24" creationId="{485BE0E3-8BFC-D946-8CBE-97C08C9C9527}"/>
          </ac:cxnSpMkLst>
        </pc:cxnChg>
      </pc:sldChg>
      <pc:sldChg chg="modSp mod">
        <pc:chgData name="Lars Schorling" userId="18c3f8c7-97a8-47d0-9138-bbb5732b4d6e" providerId="ADAL" clId="{D5A3BBC8-6EBC-8B4E-B364-5F883402043F}" dt="2024-05-26T17:25:24.203" v="465" actId="1037"/>
        <pc:sldMkLst>
          <pc:docMk/>
          <pc:sldMk cId="3534346020" sldId="378"/>
        </pc:sldMkLst>
        <pc:picChg chg="mod">
          <ac:chgData name="Lars Schorling" userId="18c3f8c7-97a8-47d0-9138-bbb5732b4d6e" providerId="ADAL" clId="{D5A3BBC8-6EBC-8B4E-B364-5F883402043F}" dt="2024-05-26T17:25:24.203" v="465" actId="1037"/>
          <ac:picMkLst>
            <pc:docMk/>
            <pc:sldMk cId="3534346020" sldId="378"/>
            <ac:picMk id="6" creationId="{96FD8D81-A208-5A45-8180-8BB379FC8D9C}"/>
          </ac:picMkLst>
        </pc:picChg>
      </pc:sldChg>
      <pc:sldChg chg="addSp delSp modSp del mod modAnim">
        <pc:chgData name="Lars Schorling" userId="18c3f8c7-97a8-47d0-9138-bbb5732b4d6e" providerId="ADAL" clId="{D5A3BBC8-6EBC-8B4E-B364-5F883402043F}" dt="2024-05-26T17:03:37.013" v="79" actId="2696"/>
        <pc:sldMkLst>
          <pc:docMk/>
          <pc:sldMk cId="1718773979" sldId="385"/>
        </pc:sldMkLst>
        <pc:spChg chg="add mod">
          <ac:chgData name="Lars Schorling" userId="18c3f8c7-97a8-47d0-9138-bbb5732b4d6e" providerId="ADAL" clId="{D5A3BBC8-6EBC-8B4E-B364-5F883402043F}" dt="2024-05-26T17:02:09.750" v="73"/>
          <ac:spMkLst>
            <pc:docMk/>
            <pc:sldMk cId="1718773979" sldId="385"/>
            <ac:spMk id="3" creationId="{68BA4CFD-4604-AFE2-229A-E03141BFBBC3}"/>
          </ac:spMkLst>
        </pc:spChg>
        <pc:spChg chg="mod">
          <ac:chgData name="Lars Schorling" userId="18c3f8c7-97a8-47d0-9138-bbb5732b4d6e" providerId="ADAL" clId="{D5A3BBC8-6EBC-8B4E-B364-5F883402043F}" dt="2024-05-26T17:01:30.651" v="70" actId="20577"/>
          <ac:spMkLst>
            <pc:docMk/>
            <pc:sldMk cId="1718773979" sldId="385"/>
            <ac:spMk id="4" creationId="{00000000-0000-0000-0000-000000000000}"/>
          </ac:spMkLst>
        </pc:spChg>
        <pc:spChg chg="add mod">
          <ac:chgData name="Lars Schorling" userId="18c3f8c7-97a8-47d0-9138-bbb5732b4d6e" providerId="ADAL" clId="{D5A3BBC8-6EBC-8B4E-B364-5F883402043F}" dt="2024-05-26T17:02:09.750" v="73"/>
          <ac:spMkLst>
            <pc:docMk/>
            <pc:sldMk cId="1718773979" sldId="385"/>
            <ac:spMk id="6" creationId="{84D7DEF4-633B-F536-9037-3ED5BF3ACF86}"/>
          </ac:spMkLst>
        </pc:spChg>
        <pc:spChg chg="del">
          <ac:chgData name="Lars Schorling" userId="18c3f8c7-97a8-47d0-9138-bbb5732b4d6e" providerId="ADAL" clId="{D5A3BBC8-6EBC-8B4E-B364-5F883402043F}" dt="2024-05-26T17:02:04.919" v="71" actId="478"/>
          <ac:spMkLst>
            <pc:docMk/>
            <pc:sldMk cId="1718773979" sldId="385"/>
            <ac:spMk id="11" creationId="{A413E74C-9047-1744-AD04-FE1D6A545916}"/>
          </ac:spMkLst>
        </pc:spChg>
        <pc:spChg chg="del">
          <ac:chgData name="Lars Schorling" userId="18c3f8c7-97a8-47d0-9138-bbb5732b4d6e" providerId="ADAL" clId="{D5A3BBC8-6EBC-8B4E-B364-5F883402043F}" dt="2024-05-26T17:02:09.013" v="72" actId="478"/>
          <ac:spMkLst>
            <pc:docMk/>
            <pc:sldMk cId="1718773979" sldId="385"/>
            <ac:spMk id="27" creationId="{00000000-0000-0000-0000-000000000000}"/>
          </ac:spMkLst>
        </pc:spChg>
      </pc:sldChg>
      <pc:sldChg chg="modSp mod">
        <pc:chgData name="Lars Schorling" userId="18c3f8c7-97a8-47d0-9138-bbb5732b4d6e" providerId="ADAL" clId="{D5A3BBC8-6EBC-8B4E-B364-5F883402043F}" dt="2024-05-26T17:40:40.890" v="614" actId="1035"/>
        <pc:sldMkLst>
          <pc:docMk/>
          <pc:sldMk cId="394045777" sldId="388"/>
        </pc:sldMkLst>
        <pc:spChg chg="mod">
          <ac:chgData name="Lars Schorling" userId="18c3f8c7-97a8-47d0-9138-bbb5732b4d6e" providerId="ADAL" clId="{D5A3BBC8-6EBC-8B4E-B364-5F883402043F}" dt="2024-05-26T17:39:52.869" v="556" actId="14100"/>
          <ac:spMkLst>
            <pc:docMk/>
            <pc:sldMk cId="394045777" sldId="388"/>
            <ac:spMk id="2" creationId="{BB1D9FDA-4B7C-C44E-82DE-83B99AF34E85}"/>
          </ac:spMkLst>
        </pc:spChg>
        <pc:spChg chg="mod">
          <ac:chgData name="Lars Schorling" userId="18c3f8c7-97a8-47d0-9138-bbb5732b4d6e" providerId="ADAL" clId="{D5A3BBC8-6EBC-8B4E-B364-5F883402043F}" dt="2024-05-26T17:39:43.755" v="555" actId="1076"/>
          <ac:spMkLst>
            <pc:docMk/>
            <pc:sldMk cId="394045777" sldId="388"/>
            <ac:spMk id="3" creationId="{2D94ED99-CF40-A12B-7F54-878EB695DE58}"/>
          </ac:spMkLst>
        </pc:spChg>
        <pc:spChg chg="mod">
          <ac:chgData name="Lars Schorling" userId="18c3f8c7-97a8-47d0-9138-bbb5732b4d6e" providerId="ADAL" clId="{D5A3BBC8-6EBC-8B4E-B364-5F883402043F}" dt="2024-05-26T17:40:40.890" v="614" actId="1035"/>
          <ac:spMkLst>
            <pc:docMk/>
            <pc:sldMk cId="394045777" sldId="388"/>
            <ac:spMk id="13" creationId="{A5A2A6C1-93D9-FB47-B337-104225292B57}"/>
          </ac:spMkLst>
        </pc:spChg>
        <pc:grpChg chg="mod">
          <ac:chgData name="Lars Schorling" userId="18c3f8c7-97a8-47d0-9138-bbb5732b4d6e" providerId="ADAL" clId="{D5A3BBC8-6EBC-8B4E-B364-5F883402043F}" dt="2024-05-26T17:40:05.602" v="557" actId="1076"/>
          <ac:grpSpMkLst>
            <pc:docMk/>
            <pc:sldMk cId="394045777" sldId="388"/>
            <ac:grpSpMk id="4" creationId="{FF9F9044-5F24-784A-BB07-600946BD4F30}"/>
          </ac:grpSpMkLst>
        </pc:grpChg>
      </pc:sldChg>
      <pc:sldChg chg="del">
        <pc:chgData name="Lars Schorling" userId="18c3f8c7-97a8-47d0-9138-bbb5732b4d6e" providerId="ADAL" clId="{D5A3BBC8-6EBC-8B4E-B364-5F883402043F}" dt="2024-05-26T17:15:31.896" v="307" actId="2696"/>
        <pc:sldMkLst>
          <pc:docMk/>
          <pc:sldMk cId="1561807883" sldId="390"/>
        </pc:sldMkLst>
      </pc:sldChg>
      <pc:sldChg chg="add">
        <pc:chgData name="Lars Schorling" userId="18c3f8c7-97a8-47d0-9138-bbb5732b4d6e" providerId="ADAL" clId="{D5A3BBC8-6EBC-8B4E-B364-5F883402043F}" dt="2024-05-26T17:04:11.760" v="80"/>
        <pc:sldMkLst>
          <pc:docMk/>
          <pc:sldMk cId="2594096039" sldId="391"/>
        </pc:sldMkLst>
      </pc:sldChg>
      <pc:sldChg chg="add">
        <pc:chgData name="Lars Schorling" userId="18c3f8c7-97a8-47d0-9138-bbb5732b4d6e" providerId="ADAL" clId="{D5A3BBC8-6EBC-8B4E-B364-5F883402043F}" dt="2024-05-26T16:58:26.588" v="0"/>
        <pc:sldMkLst>
          <pc:docMk/>
          <pc:sldMk cId="3068230535" sldId="394"/>
        </pc:sldMkLst>
      </pc:sldChg>
      <pc:sldChg chg="modSp add mod modAnim">
        <pc:chgData name="Lars Schorling" userId="18c3f8c7-97a8-47d0-9138-bbb5732b4d6e" providerId="ADAL" clId="{D5A3BBC8-6EBC-8B4E-B364-5F883402043F}" dt="2024-05-26T17:03:28.632" v="78" actId="14100"/>
        <pc:sldMkLst>
          <pc:docMk/>
          <pc:sldMk cId="4221451347" sldId="395"/>
        </pc:sldMkLst>
        <pc:spChg chg="mod">
          <ac:chgData name="Lars Schorling" userId="18c3f8c7-97a8-47d0-9138-bbb5732b4d6e" providerId="ADAL" clId="{D5A3BBC8-6EBC-8B4E-B364-5F883402043F}" dt="2024-05-26T17:03:28.632" v="78" actId="14100"/>
          <ac:spMkLst>
            <pc:docMk/>
            <pc:sldMk cId="4221451347" sldId="395"/>
            <ac:spMk id="4" creationId="{00000000-0000-0000-0000-000000000000}"/>
          </ac:spMkLst>
        </pc:spChg>
        <pc:spChg chg="mod">
          <ac:chgData name="Lars Schorling" userId="18c3f8c7-97a8-47d0-9138-bbb5732b4d6e" providerId="ADAL" clId="{D5A3BBC8-6EBC-8B4E-B364-5F883402043F}" dt="2024-05-26T17:03:16.951" v="76" actId="1076"/>
          <ac:spMkLst>
            <pc:docMk/>
            <pc:sldMk cId="4221451347" sldId="395"/>
            <ac:spMk id="5" creationId="{00000000-0000-0000-0000-000000000000}"/>
          </ac:spMkLst>
        </pc:spChg>
      </pc:sldChg>
      <pc:sldChg chg="add">
        <pc:chgData name="Lars Schorling" userId="18c3f8c7-97a8-47d0-9138-bbb5732b4d6e" providerId="ADAL" clId="{D5A3BBC8-6EBC-8B4E-B364-5F883402043F}" dt="2024-05-26T17:04:11.760" v="80"/>
        <pc:sldMkLst>
          <pc:docMk/>
          <pc:sldMk cId="2307442306" sldId="396"/>
        </pc:sldMkLst>
      </pc:sldChg>
      <pc:sldChg chg="add">
        <pc:chgData name="Lars Schorling" userId="18c3f8c7-97a8-47d0-9138-bbb5732b4d6e" providerId="ADAL" clId="{D5A3BBC8-6EBC-8B4E-B364-5F883402043F}" dt="2024-05-26T17:04:11.760" v="80"/>
        <pc:sldMkLst>
          <pc:docMk/>
          <pc:sldMk cId="4050327442" sldId="397"/>
        </pc:sldMkLst>
      </pc:sldChg>
      <pc:sldChg chg="add">
        <pc:chgData name="Lars Schorling" userId="18c3f8c7-97a8-47d0-9138-bbb5732b4d6e" providerId="ADAL" clId="{D5A3BBC8-6EBC-8B4E-B364-5F883402043F}" dt="2024-05-26T17:04:11.760" v="80"/>
        <pc:sldMkLst>
          <pc:docMk/>
          <pc:sldMk cId="872301392" sldId="398"/>
        </pc:sldMkLst>
      </pc:sldChg>
      <pc:sldChg chg="modSp add mod">
        <pc:chgData name="Lars Schorling" userId="18c3f8c7-97a8-47d0-9138-bbb5732b4d6e" providerId="ADAL" clId="{D5A3BBC8-6EBC-8B4E-B364-5F883402043F}" dt="2024-05-26T17:09:36.958" v="186" actId="1038"/>
        <pc:sldMkLst>
          <pc:docMk/>
          <pc:sldMk cId="2071215775" sldId="399"/>
        </pc:sldMkLst>
        <pc:picChg chg="mod">
          <ac:chgData name="Lars Schorling" userId="18c3f8c7-97a8-47d0-9138-bbb5732b4d6e" providerId="ADAL" clId="{D5A3BBC8-6EBC-8B4E-B364-5F883402043F}" dt="2024-05-26T17:09:36.958" v="186" actId="1038"/>
          <ac:picMkLst>
            <pc:docMk/>
            <pc:sldMk cId="2071215775" sldId="399"/>
            <ac:picMk id="6" creationId="{3E83DE0F-026B-69F9-A6BD-53C23BD670D8}"/>
          </ac:picMkLst>
        </pc:picChg>
      </pc:sldChg>
      <pc:sldChg chg="modSp add del mod">
        <pc:chgData name="Lars Schorling" userId="18c3f8c7-97a8-47d0-9138-bbb5732b4d6e" providerId="ADAL" clId="{D5A3BBC8-6EBC-8B4E-B364-5F883402043F}" dt="2024-06-12T10:32:07.968" v="617" actId="2696"/>
        <pc:sldMkLst>
          <pc:docMk/>
          <pc:sldMk cId="233693131" sldId="400"/>
        </pc:sldMkLst>
        <pc:spChg chg="mod">
          <ac:chgData name="Lars Schorling" userId="18c3f8c7-97a8-47d0-9138-bbb5732b4d6e" providerId="ADAL" clId="{D5A3BBC8-6EBC-8B4E-B364-5F883402043F}" dt="2024-05-26T17:11:20.779" v="242" actId="14100"/>
          <ac:spMkLst>
            <pc:docMk/>
            <pc:sldMk cId="233693131" sldId="400"/>
            <ac:spMk id="10" creationId="{B57DC893-C8C8-0FF9-2FA9-95D70819DA1A}"/>
          </ac:spMkLst>
        </pc:spChg>
      </pc:sldChg>
      <pc:sldChg chg="addSp delSp modSp add del mod">
        <pc:chgData name="Lars Schorling" userId="18c3f8c7-97a8-47d0-9138-bbb5732b4d6e" providerId="ADAL" clId="{D5A3BBC8-6EBC-8B4E-B364-5F883402043F}" dt="2024-06-12T10:32:10.774" v="618" actId="2696"/>
        <pc:sldMkLst>
          <pc:docMk/>
          <pc:sldMk cId="2546593744" sldId="2223"/>
        </pc:sldMkLst>
        <pc:spChg chg="add del mod">
          <ac:chgData name="Lars Schorling" userId="18c3f8c7-97a8-47d0-9138-bbb5732b4d6e" providerId="ADAL" clId="{D5A3BBC8-6EBC-8B4E-B364-5F883402043F}" dt="2024-05-26T17:11:00.524" v="239" actId="478"/>
          <ac:spMkLst>
            <pc:docMk/>
            <pc:sldMk cId="2546593744" sldId="2223"/>
            <ac:spMk id="2" creationId="{E793F68A-CFF0-5157-845C-28C230D1EBC7}"/>
          </ac:spMkLst>
        </pc:spChg>
        <pc:spChg chg="add mod">
          <ac:chgData name="Lars Schorling" userId="18c3f8c7-97a8-47d0-9138-bbb5732b4d6e" providerId="ADAL" clId="{D5A3BBC8-6EBC-8B4E-B364-5F883402043F}" dt="2024-05-26T17:11:01.148" v="240"/>
          <ac:spMkLst>
            <pc:docMk/>
            <pc:sldMk cId="2546593744" sldId="2223"/>
            <ac:spMk id="5" creationId="{72D38B4F-AACF-EB1F-B837-4BC19207E4A4}"/>
          </ac:spMkLst>
        </pc:spChg>
        <pc:spChg chg="add del mod">
          <ac:chgData name="Lars Schorling" userId="18c3f8c7-97a8-47d0-9138-bbb5732b4d6e" providerId="ADAL" clId="{D5A3BBC8-6EBC-8B4E-B364-5F883402043F}" dt="2024-05-26T17:12:28.703" v="245" actId="478"/>
          <ac:spMkLst>
            <pc:docMk/>
            <pc:sldMk cId="2546593744" sldId="2223"/>
            <ac:spMk id="6" creationId="{E74F450C-BD6E-9C98-9151-F5FB43F5FD34}"/>
          </ac:spMkLst>
        </pc:spChg>
        <pc:spChg chg="mod">
          <ac:chgData name="Lars Schorling" userId="18c3f8c7-97a8-47d0-9138-bbb5732b4d6e" providerId="ADAL" clId="{D5A3BBC8-6EBC-8B4E-B364-5F883402043F}" dt="2024-05-26T17:15:14.396" v="306" actId="1076"/>
          <ac:spMkLst>
            <pc:docMk/>
            <pc:sldMk cId="2546593744" sldId="2223"/>
            <ac:spMk id="7" creationId="{CFB6C40D-90CE-43E8-CD2A-EFF82E743FC2}"/>
          </ac:spMkLst>
        </pc:spChg>
        <pc:spChg chg="del mod">
          <ac:chgData name="Lars Schorling" userId="18c3f8c7-97a8-47d0-9138-bbb5732b4d6e" providerId="ADAL" clId="{D5A3BBC8-6EBC-8B4E-B364-5F883402043F}" dt="2024-05-26T17:10:56.798" v="238" actId="21"/>
          <ac:spMkLst>
            <pc:docMk/>
            <pc:sldMk cId="2546593744" sldId="2223"/>
            <ac:spMk id="11" creationId="{01441A3E-FDFE-161E-1BDB-41CE717BDAB0}"/>
          </ac:spMkLst>
        </pc:spChg>
        <pc:spChg chg="mod">
          <ac:chgData name="Lars Schorling" userId="18c3f8c7-97a8-47d0-9138-bbb5732b4d6e" providerId="ADAL" clId="{D5A3BBC8-6EBC-8B4E-B364-5F883402043F}" dt="2024-05-26T19:12:59.704" v="615" actId="14100"/>
          <ac:spMkLst>
            <pc:docMk/>
            <pc:sldMk cId="2546593744" sldId="2223"/>
            <ac:spMk id="12" creationId="{88310435-82D6-BCB6-A81C-7965B9433524}"/>
          </ac:spMkLst>
        </pc:spChg>
        <pc:spChg chg="mod">
          <ac:chgData name="Lars Schorling" userId="18c3f8c7-97a8-47d0-9138-bbb5732b4d6e" providerId="ADAL" clId="{D5A3BBC8-6EBC-8B4E-B364-5F883402043F}" dt="2024-05-26T17:12:54.058" v="270" actId="6549"/>
          <ac:spMkLst>
            <pc:docMk/>
            <pc:sldMk cId="2546593744" sldId="2223"/>
            <ac:spMk id="22" creationId="{455BCF70-6252-5F33-D093-3E802B4B5A70}"/>
          </ac:spMkLst>
        </pc:spChg>
        <pc:picChg chg="add mod modCrop">
          <ac:chgData name="Lars Schorling" userId="18c3f8c7-97a8-47d0-9138-bbb5732b4d6e" providerId="ADAL" clId="{D5A3BBC8-6EBC-8B4E-B364-5F883402043F}" dt="2024-05-26T17:13:12.848" v="272" actId="732"/>
          <ac:picMkLst>
            <pc:docMk/>
            <pc:sldMk cId="2546593744" sldId="2223"/>
            <ac:picMk id="8" creationId="{CFA88DCC-5D02-0B7E-253C-B8E7BB7CF89B}"/>
          </ac:picMkLst>
        </pc:picChg>
        <pc:picChg chg="del">
          <ac:chgData name="Lars Schorling" userId="18c3f8c7-97a8-47d0-9138-bbb5732b4d6e" providerId="ADAL" clId="{D5A3BBC8-6EBC-8B4E-B364-5F883402043F}" dt="2024-05-26T17:12:40.177" v="246" actId="21"/>
          <ac:picMkLst>
            <pc:docMk/>
            <pc:sldMk cId="2546593744" sldId="2223"/>
            <ac:picMk id="33" creationId="{665AA151-71B1-E7E7-E6F1-94B639DE1CFD}"/>
          </ac:picMkLst>
        </pc:picChg>
        <pc:picChg chg="mod modCrop">
          <ac:chgData name="Lars Schorling" userId="18c3f8c7-97a8-47d0-9138-bbb5732b4d6e" providerId="ADAL" clId="{D5A3BBC8-6EBC-8B4E-B364-5F883402043F}" dt="2024-05-26T17:13:45.571" v="274" actId="732"/>
          <ac:picMkLst>
            <pc:docMk/>
            <pc:sldMk cId="2546593744" sldId="2223"/>
            <ac:picMk id="34" creationId="{CF9F60DF-F1EB-232D-2191-F661E122B752}"/>
          </ac:picMkLst>
        </pc:picChg>
      </pc:sldChg>
      <pc:sldChg chg="add">
        <pc:chgData name="Lars Schorling" userId="18c3f8c7-97a8-47d0-9138-bbb5732b4d6e" providerId="ADAL" clId="{D5A3BBC8-6EBC-8B4E-B364-5F883402043F}" dt="2024-05-26T17:26:07.357" v="466"/>
        <pc:sldMkLst>
          <pc:docMk/>
          <pc:sldMk cId="2149744346" sldId="2237"/>
        </pc:sldMkLst>
      </pc:sldChg>
      <pc:sldChg chg="modSp add mod">
        <pc:chgData name="Lars Schorling" userId="18c3f8c7-97a8-47d0-9138-bbb5732b4d6e" providerId="ADAL" clId="{D5A3BBC8-6EBC-8B4E-B364-5F883402043F}" dt="2024-05-26T17:26:53.781" v="502" actId="1038"/>
        <pc:sldMkLst>
          <pc:docMk/>
          <pc:sldMk cId="196380029" sldId="2238"/>
        </pc:sldMkLst>
        <pc:spChg chg="mod">
          <ac:chgData name="Lars Schorling" userId="18c3f8c7-97a8-47d0-9138-bbb5732b4d6e" providerId="ADAL" clId="{D5A3BBC8-6EBC-8B4E-B364-5F883402043F}" dt="2024-05-26T17:26:53.781" v="502" actId="1038"/>
          <ac:spMkLst>
            <pc:docMk/>
            <pc:sldMk cId="196380029" sldId="2238"/>
            <ac:spMk id="9" creationId="{00000000-0000-0000-0000-000000000000}"/>
          </ac:spMkLst>
        </pc:spChg>
        <pc:picChg chg="mod">
          <ac:chgData name="Lars Schorling" userId="18c3f8c7-97a8-47d0-9138-bbb5732b4d6e" providerId="ADAL" clId="{D5A3BBC8-6EBC-8B4E-B364-5F883402043F}" dt="2024-05-26T17:26:31.181" v="469" actId="14100"/>
          <ac:picMkLst>
            <pc:docMk/>
            <pc:sldMk cId="196380029" sldId="2238"/>
            <ac:picMk id="3" creationId="{83D86EF3-FE92-CE29-D74F-66CF950422C9}"/>
          </ac:picMkLst>
        </pc:picChg>
      </pc:sldChg>
      <pc:sldChg chg="add">
        <pc:chgData name="Lars Schorling" userId="18c3f8c7-97a8-47d0-9138-bbb5732b4d6e" providerId="ADAL" clId="{D5A3BBC8-6EBC-8B4E-B364-5F883402043F}" dt="2024-06-12T10:32:01.418" v="616"/>
        <pc:sldMkLst>
          <pc:docMk/>
          <pc:sldMk cId="1132049820" sldId="2239"/>
        </pc:sldMkLst>
      </pc:sldChg>
    </pc:docChg>
  </pc:docChgLst>
  <pc:docChgLst>
    <pc:chgData name="Lars Schorling" userId="18c3f8c7-97a8-47d0-9138-bbb5732b4d6e" providerId="ADAL" clId="{714A73E6-F5D3-6D46-99DF-FD7B37570A65}"/>
    <pc:docChg chg="undo custSel delSld modSld sldOrd">
      <pc:chgData name="Lars Schorling" userId="18c3f8c7-97a8-47d0-9138-bbb5732b4d6e" providerId="ADAL" clId="{714A73E6-F5D3-6D46-99DF-FD7B37570A65}" dt="2024-09-26T12:57:07.578" v="516" actId="2696"/>
      <pc:docMkLst>
        <pc:docMk/>
      </pc:docMkLst>
      <pc:sldChg chg="addSp delSp modSp mod">
        <pc:chgData name="Lars Schorling" userId="18c3f8c7-97a8-47d0-9138-bbb5732b4d6e" providerId="ADAL" clId="{714A73E6-F5D3-6D46-99DF-FD7B37570A65}" dt="2024-09-26T12:56:28.130" v="515" actId="20577"/>
        <pc:sldMkLst>
          <pc:docMk/>
          <pc:sldMk cId="3154747260" sldId="389"/>
        </pc:sldMkLst>
        <pc:spChg chg="add mod">
          <ac:chgData name="Lars Schorling" userId="18c3f8c7-97a8-47d0-9138-bbb5732b4d6e" providerId="ADAL" clId="{714A73E6-F5D3-6D46-99DF-FD7B37570A65}" dt="2024-08-27T09:44:14.587" v="213" actId="1035"/>
          <ac:spMkLst>
            <pc:docMk/>
            <pc:sldMk cId="3154747260" sldId="389"/>
            <ac:spMk id="2" creationId="{45438E62-578C-BB1A-517F-6EC745872E66}"/>
          </ac:spMkLst>
        </pc:spChg>
        <pc:spChg chg="add mod">
          <ac:chgData name="Lars Schorling" userId="18c3f8c7-97a8-47d0-9138-bbb5732b4d6e" providerId="ADAL" clId="{714A73E6-F5D3-6D46-99DF-FD7B37570A65}" dt="2024-08-27T09:44:14.587" v="213" actId="1035"/>
          <ac:spMkLst>
            <pc:docMk/>
            <pc:sldMk cId="3154747260" sldId="389"/>
            <ac:spMk id="3" creationId="{61655BCE-E557-FAC0-54DD-10DEA0EDADCE}"/>
          </ac:spMkLst>
        </pc:spChg>
        <pc:spChg chg="mod">
          <ac:chgData name="Lars Schorling" userId="18c3f8c7-97a8-47d0-9138-bbb5732b4d6e" providerId="ADAL" clId="{714A73E6-F5D3-6D46-99DF-FD7B37570A65}" dt="2024-08-27T09:46:36.715" v="257" actId="1036"/>
          <ac:spMkLst>
            <pc:docMk/>
            <pc:sldMk cId="3154747260" sldId="389"/>
            <ac:spMk id="42" creationId="{7EF98729-57F4-5701-88F6-605378D713AB}"/>
          </ac:spMkLst>
        </pc:spChg>
        <pc:spChg chg="mod">
          <ac:chgData name="Lars Schorling" userId="18c3f8c7-97a8-47d0-9138-bbb5732b4d6e" providerId="ADAL" clId="{714A73E6-F5D3-6D46-99DF-FD7B37570A65}" dt="2024-08-27T09:46:36.715" v="257" actId="1036"/>
          <ac:spMkLst>
            <pc:docMk/>
            <pc:sldMk cId="3154747260" sldId="389"/>
            <ac:spMk id="43" creationId="{DBA3E7F5-5E08-77D2-1F66-1F4881ABFC16}"/>
          </ac:spMkLst>
        </pc:spChg>
        <pc:spChg chg="mod">
          <ac:chgData name="Lars Schorling" userId="18c3f8c7-97a8-47d0-9138-bbb5732b4d6e" providerId="ADAL" clId="{714A73E6-F5D3-6D46-99DF-FD7B37570A65}" dt="2024-08-27T09:43:18.814" v="189" actId="1035"/>
          <ac:spMkLst>
            <pc:docMk/>
            <pc:sldMk cId="3154747260" sldId="389"/>
            <ac:spMk id="44" creationId="{C7AD4F77-66E0-62D2-6D6A-464811BC71E8}"/>
          </ac:spMkLst>
        </pc:spChg>
        <pc:spChg chg="mod">
          <ac:chgData name="Lars Schorling" userId="18c3f8c7-97a8-47d0-9138-bbb5732b4d6e" providerId="ADAL" clId="{714A73E6-F5D3-6D46-99DF-FD7B37570A65}" dt="2024-08-27T09:43:18.814" v="189" actId="1035"/>
          <ac:spMkLst>
            <pc:docMk/>
            <pc:sldMk cId="3154747260" sldId="389"/>
            <ac:spMk id="45" creationId="{774F4A36-D189-9ABC-C787-4175D48216B1}"/>
          </ac:spMkLst>
        </pc:spChg>
        <pc:spChg chg="mod">
          <ac:chgData name="Lars Schorling" userId="18c3f8c7-97a8-47d0-9138-bbb5732b4d6e" providerId="ADAL" clId="{714A73E6-F5D3-6D46-99DF-FD7B37570A65}" dt="2024-08-27T09:43:56.373" v="210" actId="1035"/>
          <ac:spMkLst>
            <pc:docMk/>
            <pc:sldMk cId="3154747260" sldId="389"/>
            <ac:spMk id="46" creationId="{B27414D5-5CA0-0630-0AED-3F738CD83254}"/>
          </ac:spMkLst>
        </pc:spChg>
        <pc:spChg chg="del mod">
          <ac:chgData name="Lars Schorling" userId="18c3f8c7-97a8-47d0-9138-bbb5732b4d6e" providerId="ADAL" clId="{714A73E6-F5D3-6D46-99DF-FD7B37570A65}" dt="2024-09-26T12:55:34.765" v="475" actId="478"/>
          <ac:spMkLst>
            <pc:docMk/>
            <pc:sldMk cId="3154747260" sldId="389"/>
            <ac:spMk id="47" creationId="{C4057C99-D7DD-A6BA-C618-7C84EA3CF08D}"/>
          </ac:spMkLst>
        </pc:spChg>
        <pc:spChg chg="mod">
          <ac:chgData name="Lars Schorling" userId="18c3f8c7-97a8-47d0-9138-bbb5732b4d6e" providerId="ADAL" clId="{714A73E6-F5D3-6D46-99DF-FD7B37570A65}" dt="2024-08-27T09:43:47.222" v="209" actId="1035"/>
          <ac:spMkLst>
            <pc:docMk/>
            <pc:sldMk cId="3154747260" sldId="389"/>
            <ac:spMk id="48" creationId="{E0C42E62-DBAC-D256-7371-E95B4EC5244C}"/>
          </ac:spMkLst>
        </pc:spChg>
        <pc:spChg chg="mod">
          <ac:chgData name="Lars Schorling" userId="18c3f8c7-97a8-47d0-9138-bbb5732b4d6e" providerId="ADAL" clId="{714A73E6-F5D3-6D46-99DF-FD7B37570A65}" dt="2024-08-27T09:43:47.222" v="209" actId="1035"/>
          <ac:spMkLst>
            <pc:docMk/>
            <pc:sldMk cId="3154747260" sldId="389"/>
            <ac:spMk id="49" creationId="{6DA50FE7-6BE8-049F-BAAA-8A92170855E3}"/>
          </ac:spMkLst>
        </pc:spChg>
        <pc:spChg chg="mod">
          <ac:chgData name="Lars Schorling" userId="18c3f8c7-97a8-47d0-9138-bbb5732b4d6e" providerId="ADAL" clId="{714A73E6-F5D3-6D46-99DF-FD7B37570A65}" dt="2024-08-27T09:43:47.222" v="209" actId="1035"/>
          <ac:spMkLst>
            <pc:docMk/>
            <pc:sldMk cId="3154747260" sldId="389"/>
            <ac:spMk id="50" creationId="{0B6499A7-8009-0B20-F723-6D614E7EAABD}"/>
          </ac:spMkLst>
        </pc:spChg>
        <pc:spChg chg="del mod">
          <ac:chgData name="Lars Schorling" userId="18c3f8c7-97a8-47d0-9138-bbb5732b4d6e" providerId="ADAL" clId="{714A73E6-F5D3-6D46-99DF-FD7B37570A65}" dt="2024-09-26T12:55:20.798" v="474" actId="478"/>
          <ac:spMkLst>
            <pc:docMk/>
            <pc:sldMk cId="3154747260" sldId="389"/>
            <ac:spMk id="51" creationId="{3959BFE1-90AB-C083-1B3F-B982BCCFDBDF}"/>
          </ac:spMkLst>
        </pc:spChg>
        <pc:spChg chg="mod">
          <ac:chgData name="Lars Schorling" userId="18c3f8c7-97a8-47d0-9138-bbb5732b4d6e" providerId="ADAL" clId="{714A73E6-F5D3-6D46-99DF-FD7B37570A65}" dt="2024-08-27T09:43:47.222" v="209" actId="1035"/>
          <ac:spMkLst>
            <pc:docMk/>
            <pc:sldMk cId="3154747260" sldId="389"/>
            <ac:spMk id="52" creationId="{FA0FED05-EB6E-B4DA-2046-856B10CC32FA}"/>
          </ac:spMkLst>
        </pc:spChg>
        <pc:spChg chg="mod">
          <ac:chgData name="Lars Schorling" userId="18c3f8c7-97a8-47d0-9138-bbb5732b4d6e" providerId="ADAL" clId="{714A73E6-F5D3-6D46-99DF-FD7B37570A65}" dt="2024-08-27T09:43:47.222" v="209" actId="1035"/>
          <ac:spMkLst>
            <pc:docMk/>
            <pc:sldMk cId="3154747260" sldId="389"/>
            <ac:spMk id="53" creationId="{3750558D-22A8-C762-3421-D84925835B5D}"/>
          </ac:spMkLst>
        </pc:spChg>
        <pc:spChg chg="mod">
          <ac:chgData name="Lars Schorling" userId="18c3f8c7-97a8-47d0-9138-bbb5732b4d6e" providerId="ADAL" clId="{714A73E6-F5D3-6D46-99DF-FD7B37570A65}" dt="2024-08-27T09:43:47.222" v="209" actId="1035"/>
          <ac:spMkLst>
            <pc:docMk/>
            <pc:sldMk cId="3154747260" sldId="389"/>
            <ac:spMk id="54" creationId="{83AF04E2-E7A4-DA54-2153-3320FA5561B1}"/>
          </ac:spMkLst>
        </pc:spChg>
        <pc:spChg chg="mod">
          <ac:chgData name="Lars Schorling" userId="18c3f8c7-97a8-47d0-9138-bbb5732b4d6e" providerId="ADAL" clId="{714A73E6-F5D3-6D46-99DF-FD7B37570A65}" dt="2024-08-27T09:43:18.814" v="189" actId="1035"/>
          <ac:spMkLst>
            <pc:docMk/>
            <pc:sldMk cId="3154747260" sldId="389"/>
            <ac:spMk id="55" creationId="{5E843140-F754-94E1-EE56-0D10E2B7A00B}"/>
          </ac:spMkLst>
        </pc:spChg>
        <pc:graphicFrameChg chg="mod modGraphic">
          <ac:chgData name="Lars Schorling" userId="18c3f8c7-97a8-47d0-9138-bbb5732b4d6e" providerId="ADAL" clId="{714A73E6-F5D3-6D46-99DF-FD7B37570A65}" dt="2024-09-26T12:56:28.130" v="515" actId="20577"/>
          <ac:graphicFrameMkLst>
            <pc:docMk/>
            <pc:sldMk cId="3154747260" sldId="389"/>
            <ac:graphicFrameMk id="39" creationId="{DD76E761-E75E-E2AA-C076-1AA9A9B56AAD}"/>
          </ac:graphicFrameMkLst>
        </pc:graphicFrameChg>
      </pc:sldChg>
      <pc:sldChg chg="del">
        <pc:chgData name="Lars Schorling" userId="18c3f8c7-97a8-47d0-9138-bbb5732b4d6e" providerId="ADAL" clId="{714A73E6-F5D3-6D46-99DF-FD7B37570A65}" dt="2024-09-26T12:57:07.578" v="516" actId="2696"/>
        <pc:sldMkLst>
          <pc:docMk/>
          <pc:sldMk cId="2149744346" sldId="2237"/>
        </pc:sldMkLst>
      </pc:sldChg>
      <pc:sldChg chg="modSp mod ord">
        <pc:chgData name="Lars Schorling" userId="18c3f8c7-97a8-47d0-9138-bbb5732b4d6e" providerId="ADAL" clId="{714A73E6-F5D3-6D46-99DF-FD7B37570A65}" dt="2024-09-17T09:47:12.554" v="473" actId="1076"/>
        <pc:sldMkLst>
          <pc:docMk/>
          <pc:sldMk cId="196380029" sldId="2238"/>
        </pc:sldMkLst>
        <pc:spChg chg="mod">
          <ac:chgData name="Lars Schorling" userId="18c3f8c7-97a8-47d0-9138-bbb5732b4d6e" providerId="ADAL" clId="{714A73E6-F5D3-6D46-99DF-FD7B37570A65}" dt="2024-09-17T09:47:12.554" v="473" actId="1076"/>
          <ac:spMkLst>
            <pc:docMk/>
            <pc:sldMk cId="196380029" sldId="2238"/>
            <ac:spMk id="9" creationId="{00000000-0000-0000-0000-000000000000}"/>
          </ac:spMkLst>
        </pc:spChg>
        <pc:spChg chg="mod">
          <ac:chgData name="Lars Schorling" userId="18c3f8c7-97a8-47d0-9138-bbb5732b4d6e" providerId="ADAL" clId="{714A73E6-F5D3-6D46-99DF-FD7B37570A65}" dt="2024-09-17T09:46:47.312" v="465" actId="6549"/>
          <ac:spMkLst>
            <pc:docMk/>
            <pc:sldMk cId="196380029" sldId="2238"/>
            <ac:spMk id="11" creationId="{9316F58B-6C63-B74A-9968-E755FBFA03BF}"/>
          </ac:spMkLst>
        </pc:spChg>
      </pc:sldChg>
    </pc:docChg>
  </pc:docChgLst>
  <pc:docChgLst>
    <pc:chgData name="Lars Schorling" userId="18c3f8c7-97a8-47d0-9138-bbb5732b4d6e" providerId="ADAL" clId="{8383CD4C-C201-3040-9F10-1A0C1D438350}"/>
    <pc:docChg chg="undo custSel modSld sldOrd">
      <pc:chgData name="Lars Schorling" userId="18c3f8c7-97a8-47d0-9138-bbb5732b4d6e" providerId="ADAL" clId="{8383CD4C-C201-3040-9F10-1A0C1D438350}" dt="2024-03-21T10:47:13.299" v="141" actId="20577"/>
      <pc:docMkLst>
        <pc:docMk/>
      </pc:docMkLst>
      <pc:sldChg chg="modSp mod">
        <pc:chgData name="Lars Schorling" userId="18c3f8c7-97a8-47d0-9138-bbb5732b4d6e" providerId="ADAL" clId="{8383CD4C-C201-3040-9F10-1A0C1D438350}" dt="2024-03-21T10:47:13.299" v="141" actId="20577"/>
        <pc:sldMkLst>
          <pc:docMk/>
          <pc:sldMk cId="4262165166" sldId="301"/>
        </pc:sldMkLst>
        <pc:spChg chg="mod">
          <ac:chgData name="Lars Schorling" userId="18c3f8c7-97a8-47d0-9138-bbb5732b4d6e" providerId="ADAL" clId="{8383CD4C-C201-3040-9F10-1A0C1D438350}" dt="2024-03-21T10:47:13.299" v="141" actId="20577"/>
          <ac:spMkLst>
            <pc:docMk/>
            <pc:sldMk cId="4262165166" sldId="301"/>
            <ac:spMk id="21" creationId="{E6F7A3FE-A282-D04E-8E9A-F3A73CEE6424}"/>
          </ac:spMkLst>
        </pc:spChg>
      </pc:sldChg>
      <pc:sldChg chg="modSp mod ord">
        <pc:chgData name="Lars Schorling" userId="18c3f8c7-97a8-47d0-9138-bbb5732b4d6e" providerId="ADAL" clId="{8383CD4C-C201-3040-9F10-1A0C1D438350}" dt="2024-01-30T13:16:43.030" v="129" actId="1037"/>
        <pc:sldMkLst>
          <pc:docMk/>
          <pc:sldMk cId="641745200" sldId="373"/>
        </pc:sldMkLst>
        <pc:picChg chg="mod modCrop">
          <ac:chgData name="Lars Schorling" userId="18c3f8c7-97a8-47d0-9138-bbb5732b4d6e" providerId="ADAL" clId="{8383CD4C-C201-3040-9F10-1A0C1D438350}" dt="2024-01-30T13:16:43.030" v="129" actId="1037"/>
          <ac:picMkLst>
            <pc:docMk/>
            <pc:sldMk cId="641745200" sldId="373"/>
            <ac:picMk id="3" creationId="{74A43B59-FFA7-44C2-D140-AA6BEEA409A3}"/>
          </ac:picMkLst>
        </pc:picChg>
        <pc:picChg chg="mod">
          <ac:chgData name="Lars Schorling" userId="18c3f8c7-97a8-47d0-9138-bbb5732b4d6e" providerId="ADAL" clId="{8383CD4C-C201-3040-9F10-1A0C1D438350}" dt="2024-01-30T13:16:37.292" v="122" actId="1037"/>
          <ac:picMkLst>
            <pc:docMk/>
            <pc:sldMk cId="641745200" sldId="373"/>
            <ac:picMk id="6" creationId="{D550CA15-9D5F-CFF3-1B19-979A48422D68}"/>
          </ac:picMkLst>
        </pc:picChg>
      </pc:sldChg>
    </pc:docChg>
  </pc:docChgLst>
  <pc:docChgLst>
    <pc:chgData name="Lars Schorling" userId="18c3f8c7-97a8-47d0-9138-bbb5732b4d6e" providerId="ADAL" clId="{D44E1476-E649-0E4F-8291-7D2D84219E5A}"/>
    <pc:docChg chg="modSld">
      <pc:chgData name="Lars Schorling" userId="18c3f8c7-97a8-47d0-9138-bbb5732b4d6e" providerId="ADAL" clId="{D44E1476-E649-0E4F-8291-7D2D84219E5A}" dt="2024-03-06T12:40:19.756" v="16" actId="1038"/>
      <pc:docMkLst>
        <pc:docMk/>
      </pc:docMkLst>
      <pc:sldChg chg="modSp mod">
        <pc:chgData name="Lars Schorling" userId="18c3f8c7-97a8-47d0-9138-bbb5732b4d6e" providerId="ADAL" clId="{D44E1476-E649-0E4F-8291-7D2D84219E5A}" dt="2024-03-06T12:40:19.756" v="16" actId="1038"/>
        <pc:sldMkLst>
          <pc:docMk/>
          <pc:sldMk cId="1492004815" sldId="371"/>
        </pc:sldMkLst>
        <pc:spChg chg="mod">
          <ac:chgData name="Lars Schorling" userId="18c3f8c7-97a8-47d0-9138-bbb5732b4d6e" providerId="ADAL" clId="{D44E1476-E649-0E4F-8291-7D2D84219E5A}" dt="2024-03-06T12:40:19.756" v="16" actId="1038"/>
          <ac:spMkLst>
            <pc:docMk/>
            <pc:sldMk cId="1492004815" sldId="371"/>
            <ac:spMk id="20" creationId="{00000000-0000-0000-0000-000000000000}"/>
          </ac:spMkLst>
        </pc:spChg>
        <pc:spChg chg="mod">
          <ac:chgData name="Lars Schorling" userId="18c3f8c7-97a8-47d0-9138-bbb5732b4d6e" providerId="ADAL" clId="{D44E1476-E649-0E4F-8291-7D2D84219E5A}" dt="2024-03-06T12:40:19.756" v="16" actId="1038"/>
          <ac:spMkLst>
            <pc:docMk/>
            <pc:sldMk cId="1492004815" sldId="371"/>
            <ac:spMk id="21" creationId="{00000000-0000-0000-0000-000000000000}"/>
          </ac:spMkLst>
        </pc:spChg>
        <pc:picChg chg="mod">
          <ac:chgData name="Lars Schorling" userId="18c3f8c7-97a8-47d0-9138-bbb5732b4d6e" providerId="ADAL" clId="{D44E1476-E649-0E4F-8291-7D2D84219E5A}" dt="2024-03-06T12:40:19.756" v="16" actId="1038"/>
          <ac:picMkLst>
            <pc:docMk/>
            <pc:sldMk cId="1492004815" sldId="371"/>
            <ac:picMk id="3" creationId="{D0C7E548-56D4-36BB-1142-AE9659C1382E}"/>
          </ac:picMkLst>
        </pc:picChg>
        <pc:picChg chg="mod">
          <ac:chgData name="Lars Schorling" userId="18c3f8c7-97a8-47d0-9138-bbb5732b4d6e" providerId="ADAL" clId="{D44E1476-E649-0E4F-8291-7D2D84219E5A}" dt="2024-03-06T12:40:19.756" v="16" actId="1038"/>
          <ac:picMkLst>
            <pc:docMk/>
            <pc:sldMk cId="1492004815" sldId="371"/>
            <ac:picMk id="14" creationId="{B7FB03DB-1329-D8B5-BCDD-58C41099E8EF}"/>
          </ac:picMkLst>
        </pc:picChg>
        <pc:picChg chg="mod">
          <ac:chgData name="Lars Schorling" userId="18c3f8c7-97a8-47d0-9138-bbb5732b4d6e" providerId="ADAL" clId="{D44E1476-E649-0E4F-8291-7D2D84219E5A}" dt="2024-03-06T12:40:19.756" v="16" actId="1038"/>
          <ac:picMkLst>
            <pc:docMk/>
            <pc:sldMk cId="1492004815" sldId="371"/>
            <ac:picMk id="18" creationId="{05961072-BCC8-2593-A1A4-2E7106D5979E}"/>
          </ac:picMkLst>
        </pc:picChg>
        <pc:picChg chg="mod">
          <ac:chgData name="Lars Schorling" userId="18c3f8c7-97a8-47d0-9138-bbb5732b4d6e" providerId="ADAL" clId="{D44E1476-E649-0E4F-8291-7D2D84219E5A}" dt="2024-03-06T12:40:19.756" v="16" actId="1038"/>
          <ac:picMkLst>
            <pc:docMk/>
            <pc:sldMk cId="1492004815" sldId="371"/>
            <ac:picMk id="38" creationId="{D7B36CB4-6A1A-BC4F-FBB4-CC9ECE3C689D}"/>
          </ac:picMkLst>
        </pc:picChg>
      </pc:sldChg>
    </pc:docChg>
  </pc:docChgLst>
  <pc:docChgLst>
    <pc:chgData name="Lars Schorling" userId="18c3f8c7-97a8-47d0-9138-bbb5732b4d6e" providerId="ADAL" clId="{4EECC90C-180F-684F-AF7C-B3254CA3D4F6}"/>
    <pc:docChg chg="addSld delSld modSld">
      <pc:chgData name="Lars Schorling" userId="18c3f8c7-97a8-47d0-9138-bbb5732b4d6e" providerId="ADAL" clId="{4EECC90C-180F-684F-AF7C-B3254CA3D4F6}" dt="2023-09-25T11:08:00.560" v="5" actId="2696"/>
      <pc:docMkLst>
        <pc:docMk/>
      </pc:docMkLst>
      <pc:sldChg chg="del">
        <pc:chgData name="Lars Schorling" userId="18c3f8c7-97a8-47d0-9138-bbb5732b4d6e" providerId="ADAL" clId="{4EECC90C-180F-684F-AF7C-B3254CA3D4F6}" dt="2023-09-25T11:08:00.560" v="5" actId="2696"/>
        <pc:sldMkLst>
          <pc:docMk/>
          <pc:sldMk cId="212929567" sldId="376"/>
        </pc:sldMkLst>
      </pc:sldChg>
      <pc:sldChg chg="del">
        <pc:chgData name="Lars Schorling" userId="18c3f8c7-97a8-47d0-9138-bbb5732b4d6e" providerId="ADAL" clId="{4EECC90C-180F-684F-AF7C-B3254CA3D4F6}" dt="2023-09-05T11:58:09.134" v="3" actId="2696"/>
        <pc:sldMkLst>
          <pc:docMk/>
          <pc:sldMk cId="3795918672" sldId="387"/>
        </pc:sldMkLst>
      </pc:sldChg>
      <pc:sldChg chg="modSp mod">
        <pc:chgData name="Lars Schorling" userId="18c3f8c7-97a8-47d0-9138-bbb5732b4d6e" providerId="ADAL" clId="{4EECC90C-180F-684F-AF7C-B3254CA3D4F6}" dt="2023-09-05T11:49:40.258" v="2" actId="1037"/>
        <pc:sldMkLst>
          <pc:docMk/>
          <pc:sldMk cId="3968969028" sldId="392"/>
        </pc:sldMkLst>
        <pc:picChg chg="mod modCrop">
          <ac:chgData name="Lars Schorling" userId="18c3f8c7-97a8-47d0-9138-bbb5732b4d6e" providerId="ADAL" clId="{4EECC90C-180F-684F-AF7C-B3254CA3D4F6}" dt="2023-09-05T11:49:40.258" v="2" actId="1037"/>
          <ac:picMkLst>
            <pc:docMk/>
            <pc:sldMk cId="3968969028" sldId="392"/>
            <ac:picMk id="4" creationId="{3DC1AD39-7962-998E-A275-2691CAB6AA0B}"/>
          </ac:picMkLst>
        </pc:picChg>
      </pc:sldChg>
      <pc:sldChg chg="add">
        <pc:chgData name="Lars Schorling" userId="18c3f8c7-97a8-47d0-9138-bbb5732b4d6e" providerId="ADAL" clId="{4EECC90C-180F-684F-AF7C-B3254CA3D4F6}" dt="2023-09-25T11:07:57.408" v="4"/>
        <pc:sldMkLst>
          <pc:docMk/>
          <pc:sldMk cId="2449542561" sldId="393"/>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7T08:25:11.290"/>
    </inkml:context>
    <inkml:brush xml:id="br0">
      <inkml:brushProperty name="width" value="0.1" units="cm"/>
      <inkml:brushProperty name="height" value="0.1" units="cm"/>
      <inkml:brushProperty name="color" value="#E71224"/>
    </inkml:brush>
  </inkml:definitions>
  <inkml:trace contextRef="#ctx0" brushRef="#br0">2778 7885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7T08:25:11.293"/>
    </inkml:context>
    <inkml:brush xml:id="br0">
      <inkml:brushProperty name="width" value="0.1" units="cm"/>
      <inkml:brushProperty name="height" value="0.1" units="cm"/>
      <inkml:brushProperty name="color" value="#E71224"/>
    </inkml:brush>
  </inkml:definitions>
  <inkml:trace contextRef="#ctx0" brushRef="#br0">12726 10716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A7500EB-67C9-7743-B7CB-24133B84D5C6}" type="datetimeFigureOut">
              <a:rPr lang="en-DK" smtClean="0"/>
              <a:t>26/09/2024</a:t>
            </a:fld>
            <a:endParaRPr lang="en-DK"/>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B57174C-28C8-5844-A34E-44871795A992}" type="slidenum">
              <a:rPr lang="en-DK" smtClean="0"/>
              <a:t>‹#›</a:t>
            </a:fld>
            <a:endParaRPr lang="en-DK"/>
          </a:p>
        </p:txBody>
      </p:sp>
    </p:spTree>
    <p:extLst>
      <p:ext uri="{BB962C8B-B14F-4D97-AF65-F5344CB8AC3E}">
        <p14:creationId xmlns:p14="http://schemas.microsoft.com/office/powerpoint/2010/main" val="268376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BB57174C-28C8-5844-A34E-44871795A992}" type="slidenum">
              <a:rPr lang="en-DK" smtClean="0"/>
              <a:t>1</a:t>
            </a:fld>
            <a:endParaRPr lang="en-DK"/>
          </a:p>
        </p:txBody>
      </p:sp>
    </p:spTree>
    <p:extLst>
      <p:ext uri="{BB962C8B-B14F-4D97-AF65-F5344CB8AC3E}">
        <p14:creationId xmlns:p14="http://schemas.microsoft.com/office/powerpoint/2010/main" val="3836515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BB57174C-28C8-5844-A34E-44871795A992}" type="slidenum">
              <a:rPr lang="en-DK" smtClean="0"/>
              <a:t>20</a:t>
            </a:fld>
            <a:endParaRPr lang="en-DK"/>
          </a:p>
        </p:txBody>
      </p:sp>
    </p:spTree>
    <p:extLst>
      <p:ext uri="{BB962C8B-B14F-4D97-AF65-F5344CB8AC3E}">
        <p14:creationId xmlns:p14="http://schemas.microsoft.com/office/powerpoint/2010/main" val="3124947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BB57174C-28C8-5844-A34E-44871795A992}" type="slidenum">
              <a:rPr lang="en-DK" smtClean="0"/>
              <a:t>21</a:t>
            </a:fld>
            <a:endParaRPr lang="en-DK"/>
          </a:p>
        </p:txBody>
      </p:sp>
    </p:spTree>
    <p:extLst>
      <p:ext uri="{BB962C8B-B14F-4D97-AF65-F5344CB8AC3E}">
        <p14:creationId xmlns:p14="http://schemas.microsoft.com/office/powerpoint/2010/main" val="2168995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7174C-28C8-5844-A34E-44871795A992}"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577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23</a:t>
            </a:fld>
            <a:endParaRPr lang="en-DK"/>
          </a:p>
        </p:txBody>
      </p:sp>
    </p:spTree>
    <p:extLst>
      <p:ext uri="{BB962C8B-B14F-4D97-AF65-F5344CB8AC3E}">
        <p14:creationId xmlns:p14="http://schemas.microsoft.com/office/powerpoint/2010/main" val="3667044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26</a:t>
            </a:fld>
            <a:endParaRPr lang="en-DK"/>
          </a:p>
        </p:txBody>
      </p:sp>
    </p:spTree>
    <p:extLst>
      <p:ext uri="{BB962C8B-B14F-4D97-AF65-F5344CB8AC3E}">
        <p14:creationId xmlns:p14="http://schemas.microsoft.com/office/powerpoint/2010/main" val="2608263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27</a:t>
            </a:fld>
            <a:endParaRPr lang="en-DK"/>
          </a:p>
        </p:txBody>
      </p:sp>
    </p:spTree>
    <p:extLst>
      <p:ext uri="{BB962C8B-B14F-4D97-AF65-F5344CB8AC3E}">
        <p14:creationId xmlns:p14="http://schemas.microsoft.com/office/powerpoint/2010/main" val="3154850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28</a:t>
            </a:fld>
            <a:endParaRPr lang="en-DK"/>
          </a:p>
        </p:txBody>
      </p:sp>
    </p:spTree>
    <p:extLst>
      <p:ext uri="{BB962C8B-B14F-4D97-AF65-F5344CB8AC3E}">
        <p14:creationId xmlns:p14="http://schemas.microsoft.com/office/powerpoint/2010/main" val="1109205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BB57174C-28C8-5844-A34E-44871795A992}" type="slidenum">
              <a:rPr lang="en-DK" smtClean="0"/>
              <a:t>3</a:t>
            </a:fld>
            <a:endParaRPr lang="en-DK"/>
          </a:p>
        </p:txBody>
      </p:sp>
    </p:spTree>
    <p:extLst>
      <p:ext uri="{BB962C8B-B14F-4D97-AF65-F5344CB8AC3E}">
        <p14:creationId xmlns:p14="http://schemas.microsoft.com/office/powerpoint/2010/main" val="2752123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6</a:t>
            </a:fld>
            <a:endParaRPr lang="en-DK"/>
          </a:p>
        </p:txBody>
      </p:sp>
    </p:spTree>
    <p:extLst>
      <p:ext uri="{BB962C8B-B14F-4D97-AF65-F5344CB8AC3E}">
        <p14:creationId xmlns:p14="http://schemas.microsoft.com/office/powerpoint/2010/main" val="171660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BB57174C-28C8-5844-A34E-44871795A992}" type="slidenum">
              <a:rPr lang="en-DK" smtClean="0"/>
              <a:t>7</a:t>
            </a:fld>
            <a:endParaRPr lang="en-DK"/>
          </a:p>
        </p:txBody>
      </p:sp>
    </p:spTree>
    <p:extLst>
      <p:ext uri="{BB962C8B-B14F-4D97-AF65-F5344CB8AC3E}">
        <p14:creationId xmlns:p14="http://schemas.microsoft.com/office/powerpoint/2010/main" val="2688225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highlight>
                  <a:srgbClr val="FFFFFF"/>
                </a:highlight>
                <a:latin typeface="HelveticaNeueLTStd"/>
              </a:rPr>
              <a:t>Streamline Team Scheduling </a:t>
            </a:r>
            <a:endParaRPr lang="en-GB">
              <a:effectLst/>
              <a:highlight>
                <a:srgbClr val="FFFFFF"/>
              </a:highlight>
            </a:endParaRPr>
          </a:p>
          <a:p>
            <a:r>
              <a:rPr lang="en-GB" sz="1800">
                <a:effectLst/>
                <a:highlight>
                  <a:srgbClr val="FFFFFF"/>
                </a:highlight>
                <a:latin typeface="HelveticaNeueLTStd"/>
              </a:rPr>
              <a:t>The OnTime Interface is designed to provide a comprehensive suite of calendar management tools, offering functionalities such as viewing, creating, modifying, searching, and filtering calendar entries. </a:t>
            </a:r>
            <a:endParaRPr lang="en-GB">
              <a:effectLst/>
              <a:highlight>
                <a:srgbClr val="FFFFFF"/>
              </a:highlight>
            </a:endParaRPr>
          </a:p>
          <a:p>
            <a:r>
              <a:rPr lang="en-GB" sz="1800">
                <a:effectLst/>
                <a:highlight>
                  <a:srgbClr val="FFFFFF"/>
                </a:highlight>
                <a:latin typeface="HelveticaNeueLTStd"/>
              </a:rPr>
              <a:t>Central to this interface is the Group Viewer. The Group Viewer delivers a scalable, high- speed, row-based display of multiple users’ calendars, allowing for the selection and manipulation of calendar data through intuitive drag-and-drop actions. This central feature of OnTime is customizable via the Sidebar, Top Navigation, and Action Bar, providing a versatile platform for diverse calendar management needs. </a:t>
            </a:r>
            <a:endParaRPr lang="en-GB">
              <a:effectLst/>
              <a:highlight>
                <a:srgbClr val="FFFFFF"/>
              </a:highlight>
            </a:endParaRPr>
          </a:p>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8</a:t>
            </a:fld>
            <a:endParaRPr lang="en-DK"/>
          </a:p>
        </p:txBody>
      </p:sp>
    </p:spTree>
    <p:extLst>
      <p:ext uri="{BB962C8B-B14F-4D97-AF65-F5344CB8AC3E}">
        <p14:creationId xmlns:p14="http://schemas.microsoft.com/office/powerpoint/2010/main" val="307358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highlight>
                  <a:srgbClr val="FFFFFF"/>
                </a:highlight>
                <a:latin typeface="HelveticaNeueLTStd"/>
              </a:rPr>
              <a:t>Manage Individual Calendars </a:t>
            </a:r>
            <a:endParaRPr lang="en-GB">
              <a:effectLst/>
              <a:highlight>
                <a:srgbClr val="FFFFFF"/>
              </a:highlight>
            </a:endParaRPr>
          </a:p>
          <a:p>
            <a:r>
              <a:rPr lang="en-GB" sz="1800">
                <a:effectLst/>
                <a:highlight>
                  <a:srgbClr val="FFFFFF"/>
                </a:highlight>
                <a:latin typeface="HelveticaNeueLTStd"/>
              </a:rPr>
              <a:t>The OnTime Interface provides dual functionality for calendar management. The Group perspective aggregates multiple users’ calendars, allowing for a broad overview. Conversely, the Individual perspective offers detailed management of a user’s own calendar. </a:t>
            </a:r>
            <a:endParaRPr lang="en-GB">
              <a:effectLst/>
              <a:highlight>
                <a:srgbClr val="FFFFFF"/>
              </a:highlight>
            </a:endParaRPr>
          </a:p>
          <a:p>
            <a:r>
              <a:rPr lang="en-GB" sz="1800">
                <a:effectLst/>
                <a:highlight>
                  <a:srgbClr val="FFFFFF"/>
                </a:highlight>
                <a:latin typeface="HelveticaNeueLTStd"/>
              </a:rPr>
              <a:t>With appropriate permissions, a user can also access and administer the calendars of colleagues. This includes sending invitations, replying to meeting requests, and creating polls in the name of another user and even sharing the availability of that user through the Share My Time feature. This functionality is particularly beneficial for administrative staff tasked with coordinating schedules for individuals with demanding agendas. </a:t>
            </a:r>
            <a:endParaRPr lang="en-GB">
              <a:effectLst/>
              <a:highlight>
                <a:srgbClr val="FFFFFF"/>
              </a:highlight>
            </a:endParaRPr>
          </a:p>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9</a:t>
            </a:fld>
            <a:endParaRPr lang="en-DK"/>
          </a:p>
        </p:txBody>
      </p:sp>
    </p:spTree>
    <p:extLst>
      <p:ext uri="{BB962C8B-B14F-4D97-AF65-F5344CB8AC3E}">
        <p14:creationId xmlns:p14="http://schemas.microsoft.com/office/powerpoint/2010/main" val="3023696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13</a:t>
            </a:fld>
            <a:endParaRPr lang="en-DK"/>
          </a:p>
        </p:txBody>
      </p:sp>
    </p:spTree>
    <p:extLst>
      <p:ext uri="{BB962C8B-B14F-4D97-AF65-F5344CB8AC3E}">
        <p14:creationId xmlns:p14="http://schemas.microsoft.com/office/powerpoint/2010/main" val="2694466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16</a:t>
            </a:fld>
            <a:endParaRPr lang="en-DK"/>
          </a:p>
        </p:txBody>
      </p:sp>
    </p:spTree>
    <p:extLst>
      <p:ext uri="{BB962C8B-B14F-4D97-AF65-F5344CB8AC3E}">
        <p14:creationId xmlns:p14="http://schemas.microsoft.com/office/powerpoint/2010/main" val="1775905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18</a:t>
            </a:fld>
            <a:endParaRPr lang="en-DK"/>
          </a:p>
        </p:txBody>
      </p:sp>
    </p:spTree>
    <p:extLst>
      <p:ext uri="{BB962C8B-B14F-4D97-AF65-F5344CB8AC3E}">
        <p14:creationId xmlns:p14="http://schemas.microsoft.com/office/powerpoint/2010/main" val="705665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215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7915852" y="3079477"/>
            <a:ext cx="3258562" cy="2004873"/>
          </a:xfrm>
          <a:custGeom>
            <a:avLst/>
            <a:gdLst>
              <a:gd name="connsiteX0" fmla="*/ 0 w 3258562"/>
              <a:gd name="connsiteY0" fmla="*/ 0 h 2004873"/>
              <a:gd name="connsiteX1" fmla="*/ 3258562 w 3258562"/>
              <a:gd name="connsiteY1" fmla="*/ 0 h 2004873"/>
              <a:gd name="connsiteX2" fmla="*/ 3258562 w 3258562"/>
              <a:gd name="connsiteY2" fmla="*/ 2004873 h 2004873"/>
              <a:gd name="connsiteX3" fmla="*/ 0 w 3258562"/>
              <a:gd name="connsiteY3" fmla="*/ 2004873 h 2004873"/>
            </a:gdLst>
            <a:ahLst/>
            <a:cxnLst>
              <a:cxn ang="0">
                <a:pos x="connsiteX0" y="connsiteY0"/>
              </a:cxn>
              <a:cxn ang="0">
                <a:pos x="connsiteX1" y="connsiteY1"/>
              </a:cxn>
              <a:cxn ang="0">
                <a:pos x="connsiteX2" y="connsiteY2"/>
              </a:cxn>
              <a:cxn ang="0">
                <a:pos x="connsiteX3" y="connsiteY3"/>
              </a:cxn>
            </a:cxnLst>
            <a:rect l="l" t="t" r="r" b="b"/>
            <a:pathLst>
              <a:path w="3258562" h="2004873">
                <a:moveTo>
                  <a:pt x="0" y="0"/>
                </a:moveTo>
                <a:lnTo>
                  <a:pt x="3258562" y="0"/>
                </a:lnTo>
                <a:lnTo>
                  <a:pt x="3258562" y="2004873"/>
                </a:lnTo>
                <a:lnTo>
                  <a:pt x="0" y="2004873"/>
                </a:lnTo>
                <a:close/>
              </a:path>
            </a:pathLst>
          </a:custGeom>
          <a:solidFill>
            <a:schemeClr val="bg2"/>
          </a:solidFill>
        </p:spPr>
        <p:txBody>
          <a:bodyPr wrap="square">
            <a:noAutofit/>
          </a:bodyPr>
          <a:lstStyle/>
          <a:p>
            <a:endParaRPr lang="en-US"/>
          </a:p>
        </p:txBody>
      </p:sp>
      <p:sp>
        <p:nvSpPr>
          <p:cNvPr id="8" name="Picture Placeholder 7"/>
          <p:cNvSpPr>
            <a:spLocks noGrp="1"/>
          </p:cNvSpPr>
          <p:nvPr>
            <p:ph type="pic" sz="quarter" idx="15"/>
          </p:nvPr>
        </p:nvSpPr>
        <p:spPr>
          <a:xfrm>
            <a:off x="4470689" y="3079477"/>
            <a:ext cx="3258562" cy="2004873"/>
          </a:xfrm>
          <a:custGeom>
            <a:avLst/>
            <a:gdLst>
              <a:gd name="connsiteX0" fmla="*/ 0 w 3258562"/>
              <a:gd name="connsiteY0" fmla="*/ 0 h 2004873"/>
              <a:gd name="connsiteX1" fmla="*/ 3258562 w 3258562"/>
              <a:gd name="connsiteY1" fmla="*/ 0 h 2004873"/>
              <a:gd name="connsiteX2" fmla="*/ 3258562 w 3258562"/>
              <a:gd name="connsiteY2" fmla="*/ 2004873 h 2004873"/>
              <a:gd name="connsiteX3" fmla="*/ 0 w 3258562"/>
              <a:gd name="connsiteY3" fmla="*/ 2004873 h 2004873"/>
            </a:gdLst>
            <a:ahLst/>
            <a:cxnLst>
              <a:cxn ang="0">
                <a:pos x="connsiteX0" y="connsiteY0"/>
              </a:cxn>
              <a:cxn ang="0">
                <a:pos x="connsiteX1" y="connsiteY1"/>
              </a:cxn>
              <a:cxn ang="0">
                <a:pos x="connsiteX2" y="connsiteY2"/>
              </a:cxn>
              <a:cxn ang="0">
                <a:pos x="connsiteX3" y="connsiteY3"/>
              </a:cxn>
            </a:cxnLst>
            <a:rect l="l" t="t" r="r" b="b"/>
            <a:pathLst>
              <a:path w="3258562" h="2004873">
                <a:moveTo>
                  <a:pt x="0" y="0"/>
                </a:moveTo>
                <a:lnTo>
                  <a:pt x="3258562" y="0"/>
                </a:lnTo>
                <a:lnTo>
                  <a:pt x="3258562" y="2004873"/>
                </a:lnTo>
                <a:lnTo>
                  <a:pt x="0" y="2004873"/>
                </a:lnTo>
                <a:close/>
              </a:path>
            </a:pathLst>
          </a:custGeom>
          <a:solidFill>
            <a:schemeClr val="bg2"/>
          </a:solidFill>
        </p:spPr>
        <p:txBody>
          <a:bodyPr wrap="square">
            <a:noAutofit/>
          </a:bodyPr>
          <a:lstStyle/>
          <a:p>
            <a:endParaRPr lang="en-US"/>
          </a:p>
        </p:txBody>
      </p:sp>
      <p:sp>
        <p:nvSpPr>
          <p:cNvPr id="9" name="Picture Placeholder 8"/>
          <p:cNvSpPr>
            <a:spLocks noGrp="1"/>
          </p:cNvSpPr>
          <p:nvPr>
            <p:ph type="pic" sz="quarter" idx="16"/>
          </p:nvPr>
        </p:nvSpPr>
        <p:spPr>
          <a:xfrm>
            <a:off x="1025526" y="3079477"/>
            <a:ext cx="3258562" cy="2004873"/>
          </a:xfrm>
          <a:custGeom>
            <a:avLst/>
            <a:gdLst>
              <a:gd name="connsiteX0" fmla="*/ 0 w 3258562"/>
              <a:gd name="connsiteY0" fmla="*/ 0 h 2004873"/>
              <a:gd name="connsiteX1" fmla="*/ 3258562 w 3258562"/>
              <a:gd name="connsiteY1" fmla="*/ 0 h 2004873"/>
              <a:gd name="connsiteX2" fmla="*/ 3258562 w 3258562"/>
              <a:gd name="connsiteY2" fmla="*/ 2004873 h 2004873"/>
              <a:gd name="connsiteX3" fmla="*/ 0 w 3258562"/>
              <a:gd name="connsiteY3" fmla="*/ 2004873 h 2004873"/>
            </a:gdLst>
            <a:ahLst/>
            <a:cxnLst>
              <a:cxn ang="0">
                <a:pos x="connsiteX0" y="connsiteY0"/>
              </a:cxn>
              <a:cxn ang="0">
                <a:pos x="connsiteX1" y="connsiteY1"/>
              </a:cxn>
              <a:cxn ang="0">
                <a:pos x="connsiteX2" y="connsiteY2"/>
              </a:cxn>
              <a:cxn ang="0">
                <a:pos x="connsiteX3" y="connsiteY3"/>
              </a:cxn>
            </a:cxnLst>
            <a:rect l="l" t="t" r="r" b="b"/>
            <a:pathLst>
              <a:path w="3258562" h="2004873">
                <a:moveTo>
                  <a:pt x="0" y="0"/>
                </a:moveTo>
                <a:lnTo>
                  <a:pt x="3258562" y="0"/>
                </a:lnTo>
                <a:lnTo>
                  <a:pt x="3258562" y="2004873"/>
                </a:lnTo>
                <a:lnTo>
                  <a:pt x="0" y="2004873"/>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176228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0" y="0"/>
            <a:ext cx="5081588" cy="6858000"/>
          </a:xfrm>
          <a:custGeom>
            <a:avLst/>
            <a:gdLst>
              <a:gd name="connsiteX0" fmla="*/ 0 w 5081588"/>
              <a:gd name="connsiteY0" fmla="*/ 0 h 6858000"/>
              <a:gd name="connsiteX1" fmla="*/ 5081588 w 5081588"/>
              <a:gd name="connsiteY1" fmla="*/ 0 h 6858000"/>
              <a:gd name="connsiteX2" fmla="*/ 5081588 w 5081588"/>
              <a:gd name="connsiteY2" fmla="*/ 6858000 h 6858000"/>
              <a:gd name="connsiteX3" fmla="*/ 0 w 5081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81588" h="6858000">
                <a:moveTo>
                  <a:pt x="0" y="0"/>
                </a:moveTo>
                <a:lnTo>
                  <a:pt x="5081588" y="0"/>
                </a:lnTo>
                <a:lnTo>
                  <a:pt x="5081588"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04076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020765" y="3708961"/>
            <a:ext cx="4570414" cy="2443547"/>
          </a:xfrm>
          <a:custGeom>
            <a:avLst/>
            <a:gdLst>
              <a:gd name="connsiteX0" fmla="*/ 0 w 4570414"/>
              <a:gd name="connsiteY0" fmla="*/ 0 h 2443547"/>
              <a:gd name="connsiteX1" fmla="*/ 4570414 w 4570414"/>
              <a:gd name="connsiteY1" fmla="*/ 0 h 2443547"/>
              <a:gd name="connsiteX2" fmla="*/ 4570414 w 4570414"/>
              <a:gd name="connsiteY2" fmla="*/ 2443547 h 2443547"/>
              <a:gd name="connsiteX3" fmla="*/ 0 w 4570414"/>
              <a:gd name="connsiteY3" fmla="*/ 2443547 h 2443547"/>
            </a:gdLst>
            <a:ahLst/>
            <a:cxnLst>
              <a:cxn ang="0">
                <a:pos x="connsiteX0" y="connsiteY0"/>
              </a:cxn>
              <a:cxn ang="0">
                <a:pos x="connsiteX1" y="connsiteY1"/>
              </a:cxn>
              <a:cxn ang="0">
                <a:pos x="connsiteX2" y="connsiteY2"/>
              </a:cxn>
              <a:cxn ang="0">
                <a:pos x="connsiteX3" y="connsiteY3"/>
              </a:cxn>
            </a:cxnLst>
            <a:rect l="l" t="t" r="r" b="b"/>
            <a:pathLst>
              <a:path w="4570414" h="2443547">
                <a:moveTo>
                  <a:pt x="0" y="0"/>
                </a:moveTo>
                <a:lnTo>
                  <a:pt x="4570414" y="0"/>
                </a:lnTo>
                <a:lnTo>
                  <a:pt x="4570414" y="2443547"/>
                </a:lnTo>
                <a:lnTo>
                  <a:pt x="0" y="2443547"/>
                </a:lnTo>
                <a:close/>
              </a:path>
            </a:pathLst>
          </a:custGeom>
          <a:solidFill>
            <a:schemeClr val="bg2"/>
          </a:solidFill>
        </p:spPr>
        <p:txBody>
          <a:bodyPr wrap="square">
            <a:noAutofit/>
          </a:bodyPr>
          <a:lstStyle/>
          <a:p>
            <a:endParaRPr lang="en-US"/>
          </a:p>
        </p:txBody>
      </p:sp>
      <p:sp>
        <p:nvSpPr>
          <p:cNvPr id="7" name="Picture Placeholder 6"/>
          <p:cNvSpPr>
            <a:spLocks noGrp="1"/>
          </p:cNvSpPr>
          <p:nvPr>
            <p:ph type="pic" sz="quarter" idx="17"/>
          </p:nvPr>
        </p:nvSpPr>
        <p:spPr>
          <a:xfrm>
            <a:off x="6604000" y="990601"/>
            <a:ext cx="4570414" cy="2443547"/>
          </a:xfrm>
          <a:custGeom>
            <a:avLst/>
            <a:gdLst>
              <a:gd name="connsiteX0" fmla="*/ 0 w 4570414"/>
              <a:gd name="connsiteY0" fmla="*/ 0 h 2443547"/>
              <a:gd name="connsiteX1" fmla="*/ 4570414 w 4570414"/>
              <a:gd name="connsiteY1" fmla="*/ 0 h 2443547"/>
              <a:gd name="connsiteX2" fmla="*/ 4570414 w 4570414"/>
              <a:gd name="connsiteY2" fmla="*/ 2443547 h 2443547"/>
              <a:gd name="connsiteX3" fmla="*/ 0 w 4570414"/>
              <a:gd name="connsiteY3" fmla="*/ 2443547 h 2443547"/>
            </a:gdLst>
            <a:ahLst/>
            <a:cxnLst>
              <a:cxn ang="0">
                <a:pos x="connsiteX0" y="connsiteY0"/>
              </a:cxn>
              <a:cxn ang="0">
                <a:pos x="connsiteX1" y="connsiteY1"/>
              </a:cxn>
              <a:cxn ang="0">
                <a:pos x="connsiteX2" y="connsiteY2"/>
              </a:cxn>
              <a:cxn ang="0">
                <a:pos x="connsiteX3" y="connsiteY3"/>
              </a:cxn>
            </a:cxnLst>
            <a:rect l="l" t="t" r="r" b="b"/>
            <a:pathLst>
              <a:path w="4570414" h="2443547">
                <a:moveTo>
                  <a:pt x="0" y="0"/>
                </a:moveTo>
                <a:lnTo>
                  <a:pt x="4570414" y="0"/>
                </a:lnTo>
                <a:lnTo>
                  <a:pt x="4570414" y="2443547"/>
                </a:lnTo>
                <a:lnTo>
                  <a:pt x="0" y="2443547"/>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777512007"/>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5579445" y="1157404"/>
            <a:ext cx="2134870" cy="4543195"/>
          </a:xfrm>
          <a:custGeom>
            <a:avLst/>
            <a:gdLst>
              <a:gd name="connsiteX0" fmla="*/ 0 w 2134870"/>
              <a:gd name="connsiteY0" fmla="*/ 0 h 4543195"/>
              <a:gd name="connsiteX1" fmla="*/ 2134870 w 2134870"/>
              <a:gd name="connsiteY1" fmla="*/ 0 h 4543195"/>
              <a:gd name="connsiteX2" fmla="*/ 2134870 w 2134870"/>
              <a:gd name="connsiteY2" fmla="*/ 4543195 h 4543195"/>
              <a:gd name="connsiteX3" fmla="*/ 0 w 2134870"/>
              <a:gd name="connsiteY3" fmla="*/ 4543195 h 4543195"/>
            </a:gdLst>
            <a:ahLst/>
            <a:cxnLst>
              <a:cxn ang="0">
                <a:pos x="connsiteX0" y="connsiteY0"/>
              </a:cxn>
              <a:cxn ang="0">
                <a:pos x="connsiteX1" y="connsiteY1"/>
              </a:cxn>
              <a:cxn ang="0">
                <a:pos x="connsiteX2" y="connsiteY2"/>
              </a:cxn>
              <a:cxn ang="0">
                <a:pos x="connsiteX3" y="connsiteY3"/>
              </a:cxn>
            </a:cxnLst>
            <a:rect l="l" t="t" r="r" b="b"/>
            <a:pathLst>
              <a:path w="2134870" h="4543195">
                <a:moveTo>
                  <a:pt x="0" y="0"/>
                </a:moveTo>
                <a:lnTo>
                  <a:pt x="2134870" y="0"/>
                </a:lnTo>
                <a:lnTo>
                  <a:pt x="2134870" y="4543195"/>
                </a:lnTo>
                <a:lnTo>
                  <a:pt x="0" y="4543195"/>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981547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6291621" y="777987"/>
            <a:ext cx="7340075" cy="4591308"/>
          </a:xfrm>
          <a:custGeom>
            <a:avLst/>
            <a:gdLst>
              <a:gd name="connsiteX0" fmla="*/ 0 w 7340075"/>
              <a:gd name="connsiteY0" fmla="*/ 0 h 4591308"/>
              <a:gd name="connsiteX1" fmla="*/ 7340075 w 7340075"/>
              <a:gd name="connsiteY1" fmla="*/ 0 h 4591308"/>
              <a:gd name="connsiteX2" fmla="*/ 7340075 w 7340075"/>
              <a:gd name="connsiteY2" fmla="*/ 4591308 h 4591308"/>
              <a:gd name="connsiteX3" fmla="*/ 0 w 7340075"/>
              <a:gd name="connsiteY3" fmla="*/ 4591308 h 4591308"/>
            </a:gdLst>
            <a:ahLst/>
            <a:cxnLst>
              <a:cxn ang="0">
                <a:pos x="connsiteX0" y="connsiteY0"/>
              </a:cxn>
              <a:cxn ang="0">
                <a:pos x="connsiteX1" y="connsiteY1"/>
              </a:cxn>
              <a:cxn ang="0">
                <a:pos x="connsiteX2" y="connsiteY2"/>
              </a:cxn>
              <a:cxn ang="0">
                <a:pos x="connsiteX3" y="connsiteY3"/>
              </a:cxn>
            </a:cxnLst>
            <a:rect l="l" t="t" r="r" b="b"/>
            <a:pathLst>
              <a:path w="7340075" h="4591308">
                <a:moveTo>
                  <a:pt x="0" y="0"/>
                </a:moveTo>
                <a:lnTo>
                  <a:pt x="7340075" y="0"/>
                </a:lnTo>
                <a:lnTo>
                  <a:pt x="7340075" y="4591308"/>
                </a:lnTo>
                <a:lnTo>
                  <a:pt x="0" y="4591308"/>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55192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2"/>
          </a:solidFill>
        </p:spPr>
        <p:txBody>
          <a:bodyPr/>
          <a:lstStyle/>
          <a:p>
            <a:endParaRPr lang="en-US"/>
          </a:p>
        </p:txBody>
      </p:sp>
    </p:spTree>
    <p:extLst>
      <p:ext uri="{BB962C8B-B14F-4D97-AF65-F5344CB8AC3E}">
        <p14:creationId xmlns:p14="http://schemas.microsoft.com/office/powerpoint/2010/main" val="3882840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600255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19176" y="990600"/>
            <a:ext cx="3263469" cy="2438400"/>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p:spPr>
        <p:txBody>
          <a:bodyPr wrap="square">
            <a:noAutofit/>
          </a:bodyPr>
          <a:lstStyle/>
          <a:p>
            <a:endParaRPr lang="en-US"/>
          </a:p>
        </p:txBody>
      </p:sp>
      <p:sp>
        <p:nvSpPr>
          <p:cNvPr id="8" name="Picture Placeholder 7"/>
          <p:cNvSpPr>
            <a:spLocks noGrp="1"/>
          </p:cNvSpPr>
          <p:nvPr>
            <p:ph type="pic" sz="quarter" idx="11"/>
          </p:nvPr>
        </p:nvSpPr>
        <p:spPr>
          <a:xfrm>
            <a:off x="4465060" y="990600"/>
            <a:ext cx="3263469" cy="2438400"/>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p:spPr>
        <p:txBody>
          <a:bodyPr wrap="square">
            <a:noAutofit/>
          </a:bodyPr>
          <a:lstStyle/>
          <a:p>
            <a:endParaRPr lang="en-US"/>
          </a:p>
        </p:txBody>
      </p:sp>
      <p:sp>
        <p:nvSpPr>
          <p:cNvPr id="9" name="Picture Placeholder 8"/>
          <p:cNvSpPr>
            <a:spLocks noGrp="1"/>
          </p:cNvSpPr>
          <p:nvPr>
            <p:ph type="pic" sz="quarter" idx="12"/>
          </p:nvPr>
        </p:nvSpPr>
        <p:spPr>
          <a:xfrm>
            <a:off x="7910945" y="990600"/>
            <a:ext cx="3263469" cy="2438400"/>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945647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5081588" cy="6858000"/>
          </a:xfrm>
          <a:custGeom>
            <a:avLst/>
            <a:gdLst>
              <a:gd name="connsiteX0" fmla="*/ 0 w 5081588"/>
              <a:gd name="connsiteY0" fmla="*/ 0 h 6858000"/>
              <a:gd name="connsiteX1" fmla="*/ 5081588 w 5081588"/>
              <a:gd name="connsiteY1" fmla="*/ 0 h 6858000"/>
              <a:gd name="connsiteX2" fmla="*/ 5081588 w 5081588"/>
              <a:gd name="connsiteY2" fmla="*/ 6858000 h 6858000"/>
              <a:gd name="connsiteX3" fmla="*/ 0 w 5081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81588" h="6858000">
                <a:moveTo>
                  <a:pt x="0" y="0"/>
                </a:moveTo>
                <a:lnTo>
                  <a:pt x="5081588" y="0"/>
                </a:lnTo>
                <a:lnTo>
                  <a:pt x="5081588"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933572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100764" y="994870"/>
            <a:ext cx="5073651" cy="3121630"/>
          </a:xfrm>
          <a:custGeom>
            <a:avLst/>
            <a:gdLst>
              <a:gd name="connsiteX0" fmla="*/ 0 w 5073651"/>
              <a:gd name="connsiteY0" fmla="*/ 0 h 3121630"/>
              <a:gd name="connsiteX1" fmla="*/ 5073651 w 5073651"/>
              <a:gd name="connsiteY1" fmla="*/ 0 h 3121630"/>
              <a:gd name="connsiteX2" fmla="*/ 5073651 w 5073651"/>
              <a:gd name="connsiteY2" fmla="*/ 3121630 h 3121630"/>
              <a:gd name="connsiteX3" fmla="*/ 0 w 5073651"/>
              <a:gd name="connsiteY3" fmla="*/ 3121630 h 3121630"/>
            </a:gdLst>
            <a:ahLst/>
            <a:cxnLst>
              <a:cxn ang="0">
                <a:pos x="connsiteX0" y="connsiteY0"/>
              </a:cxn>
              <a:cxn ang="0">
                <a:pos x="connsiteX1" y="connsiteY1"/>
              </a:cxn>
              <a:cxn ang="0">
                <a:pos x="connsiteX2" y="connsiteY2"/>
              </a:cxn>
              <a:cxn ang="0">
                <a:pos x="connsiteX3" y="connsiteY3"/>
              </a:cxn>
            </a:cxnLst>
            <a:rect l="l" t="t" r="r" b="b"/>
            <a:pathLst>
              <a:path w="5073651" h="3121630">
                <a:moveTo>
                  <a:pt x="0" y="0"/>
                </a:moveTo>
                <a:lnTo>
                  <a:pt x="5073651" y="0"/>
                </a:lnTo>
                <a:lnTo>
                  <a:pt x="5073651" y="3121630"/>
                </a:lnTo>
                <a:lnTo>
                  <a:pt x="0" y="3121630"/>
                </a:lnTo>
                <a:close/>
              </a:path>
            </a:pathLst>
          </a:custGeom>
          <a:solidFill>
            <a:schemeClr val="bg2"/>
          </a:solidFill>
        </p:spPr>
        <p:txBody>
          <a:bodyPr wrap="square">
            <a:noAutofit/>
          </a:bodyPr>
          <a:lstStyle/>
          <a:p>
            <a:endParaRPr lang="en-US"/>
          </a:p>
        </p:txBody>
      </p:sp>
      <p:sp>
        <p:nvSpPr>
          <p:cNvPr id="5" name="Picture Placeholder 4"/>
          <p:cNvSpPr>
            <a:spLocks noGrp="1"/>
          </p:cNvSpPr>
          <p:nvPr>
            <p:ph type="pic" sz="quarter" idx="10"/>
          </p:nvPr>
        </p:nvSpPr>
        <p:spPr>
          <a:xfrm>
            <a:off x="1019177" y="4521201"/>
            <a:ext cx="4062413" cy="2336799"/>
          </a:xfrm>
          <a:custGeom>
            <a:avLst/>
            <a:gdLst>
              <a:gd name="connsiteX0" fmla="*/ 0 w 4062413"/>
              <a:gd name="connsiteY0" fmla="*/ 0 h 2336799"/>
              <a:gd name="connsiteX1" fmla="*/ 4062413 w 4062413"/>
              <a:gd name="connsiteY1" fmla="*/ 0 h 2336799"/>
              <a:gd name="connsiteX2" fmla="*/ 4062413 w 4062413"/>
              <a:gd name="connsiteY2" fmla="*/ 2336799 h 2336799"/>
              <a:gd name="connsiteX3" fmla="*/ 0 w 4062413"/>
              <a:gd name="connsiteY3" fmla="*/ 2336799 h 2336799"/>
            </a:gdLst>
            <a:ahLst/>
            <a:cxnLst>
              <a:cxn ang="0">
                <a:pos x="connsiteX0" y="connsiteY0"/>
              </a:cxn>
              <a:cxn ang="0">
                <a:pos x="connsiteX1" y="connsiteY1"/>
              </a:cxn>
              <a:cxn ang="0">
                <a:pos x="connsiteX2" y="connsiteY2"/>
              </a:cxn>
              <a:cxn ang="0">
                <a:pos x="connsiteX3" y="connsiteY3"/>
              </a:cxn>
            </a:cxnLst>
            <a:rect l="l" t="t" r="r" b="b"/>
            <a:pathLst>
              <a:path w="4062413" h="2336799">
                <a:moveTo>
                  <a:pt x="0" y="0"/>
                </a:moveTo>
                <a:lnTo>
                  <a:pt x="4062413" y="0"/>
                </a:lnTo>
                <a:lnTo>
                  <a:pt x="4062413" y="2336799"/>
                </a:lnTo>
                <a:lnTo>
                  <a:pt x="0" y="2336799"/>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118006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6096002" y="990601"/>
            <a:ext cx="5078412" cy="2443547"/>
          </a:xfrm>
          <a:custGeom>
            <a:avLst/>
            <a:gdLst>
              <a:gd name="connsiteX0" fmla="*/ 0 w 5078412"/>
              <a:gd name="connsiteY0" fmla="*/ 0 h 2443547"/>
              <a:gd name="connsiteX1" fmla="*/ 5078412 w 5078412"/>
              <a:gd name="connsiteY1" fmla="*/ 0 h 2443547"/>
              <a:gd name="connsiteX2" fmla="*/ 5078412 w 5078412"/>
              <a:gd name="connsiteY2" fmla="*/ 2443547 h 2443547"/>
              <a:gd name="connsiteX3" fmla="*/ 0 w 5078412"/>
              <a:gd name="connsiteY3" fmla="*/ 2443547 h 2443547"/>
            </a:gdLst>
            <a:ahLst/>
            <a:cxnLst>
              <a:cxn ang="0">
                <a:pos x="connsiteX0" y="connsiteY0"/>
              </a:cxn>
              <a:cxn ang="0">
                <a:pos x="connsiteX1" y="connsiteY1"/>
              </a:cxn>
              <a:cxn ang="0">
                <a:pos x="connsiteX2" y="connsiteY2"/>
              </a:cxn>
              <a:cxn ang="0">
                <a:pos x="connsiteX3" y="connsiteY3"/>
              </a:cxn>
            </a:cxnLst>
            <a:rect l="l" t="t" r="r" b="b"/>
            <a:pathLst>
              <a:path w="5078412" h="2443547">
                <a:moveTo>
                  <a:pt x="0" y="0"/>
                </a:moveTo>
                <a:lnTo>
                  <a:pt x="5078412" y="0"/>
                </a:lnTo>
                <a:lnTo>
                  <a:pt x="5078412" y="2443547"/>
                </a:lnTo>
                <a:lnTo>
                  <a:pt x="0" y="2443547"/>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995520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51159" y="1376784"/>
            <a:ext cx="6828249" cy="4271156"/>
          </a:xfrm>
          <a:custGeom>
            <a:avLst/>
            <a:gdLst>
              <a:gd name="connsiteX0" fmla="*/ 0 w 6828249"/>
              <a:gd name="connsiteY0" fmla="*/ 0 h 4271156"/>
              <a:gd name="connsiteX1" fmla="*/ 6828249 w 6828249"/>
              <a:gd name="connsiteY1" fmla="*/ 0 h 4271156"/>
              <a:gd name="connsiteX2" fmla="*/ 6828249 w 6828249"/>
              <a:gd name="connsiteY2" fmla="*/ 4271156 h 4271156"/>
              <a:gd name="connsiteX3" fmla="*/ 0 w 6828249"/>
              <a:gd name="connsiteY3" fmla="*/ 4271156 h 4271156"/>
            </a:gdLst>
            <a:ahLst/>
            <a:cxnLst>
              <a:cxn ang="0">
                <a:pos x="connsiteX0" y="connsiteY0"/>
              </a:cxn>
              <a:cxn ang="0">
                <a:pos x="connsiteX1" y="connsiteY1"/>
              </a:cxn>
              <a:cxn ang="0">
                <a:pos x="connsiteX2" y="connsiteY2"/>
              </a:cxn>
              <a:cxn ang="0">
                <a:pos x="connsiteX3" y="connsiteY3"/>
              </a:cxn>
            </a:cxnLst>
            <a:rect l="l" t="t" r="r" b="b"/>
            <a:pathLst>
              <a:path w="6828249" h="4271156">
                <a:moveTo>
                  <a:pt x="0" y="0"/>
                </a:moveTo>
                <a:lnTo>
                  <a:pt x="6828249" y="0"/>
                </a:lnTo>
                <a:lnTo>
                  <a:pt x="6828249" y="4271156"/>
                </a:lnTo>
                <a:lnTo>
                  <a:pt x="0" y="4271156"/>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335387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7113588" cy="6858000"/>
          </a:xfrm>
          <a:custGeom>
            <a:avLst/>
            <a:gdLst>
              <a:gd name="connsiteX0" fmla="*/ 0 w 7113588"/>
              <a:gd name="connsiteY0" fmla="*/ 0 h 6858000"/>
              <a:gd name="connsiteX1" fmla="*/ 7113588 w 7113588"/>
              <a:gd name="connsiteY1" fmla="*/ 0 h 6858000"/>
              <a:gd name="connsiteX2" fmla="*/ 7113588 w 7113588"/>
              <a:gd name="connsiteY2" fmla="*/ 6858000 h 6858000"/>
              <a:gd name="connsiteX3" fmla="*/ 0 w 711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13588" h="6858000">
                <a:moveTo>
                  <a:pt x="0" y="0"/>
                </a:moveTo>
                <a:lnTo>
                  <a:pt x="7113588" y="0"/>
                </a:lnTo>
                <a:lnTo>
                  <a:pt x="7113588"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9833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8150" y="754063"/>
            <a:ext cx="11296650" cy="609398"/>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469106" y="1614487"/>
            <a:ext cx="11265694" cy="432911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0872157"/>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0" r:id="rId3"/>
    <p:sldLayoutId id="2147483661" r:id="rId4"/>
    <p:sldLayoutId id="2147483662" r:id="rId5"/>
    <p:sldLayoutId id="2147483663" r:id="rId6"/>
    <p:sldLayoutId id="2147483665" r:id="rId7"/>
    <p:sldLayoutId id="2147483667" r:id="rId8"/>
    <p:sldLayoutId id="2147483671" r:id="rId9"/>
    <p:sldLayoutId id="2147483674" r:id="rId10"/>
    <p:sldLayoutId id="2147483675" r:id="rId11"/>
    <p:sldLayoutId id="2147483676" r:id="rId12"/>
    <p:sldLayoutId id="2147483677" r:id="rId13"/>
    <p:sldLayoutId id="214748367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userDrawn="1">
          <p15:clr>
            <a:srgbClr val="F26B43"/>
          </p15:clr>
        </p15:guide>
        <p15:guide id="2" pos="7440" userDrawn="1">
          <p15:clr>
            <a:srgbClr val="F26B43"/>
          </p15:clr>
        </p15:guide>
        <p15:guide id="3" orient="horz" pos="4080" userDrawn="1">
          <p15:clr>
            <a:srgbClr val="F26B43"/>
          </p15:clr>
        </p15:guide>
        <p15:guide id="4" orient="horz" pos="240" userDrawn="1">
          <p15:clr>
            <a:srgbClr val="F26B43"/>
          </p15:clr>
        </p15:guide>
        <p15:guide id="5" orient="horz" pos="768" userDrawn="1">
          <p15:clr>
            <a:srgbClr val="F26B43"/>
          </p15:clr>
        </p15:guide>
        <p15:guide id="6" pos="2544" userDrawn="1">
          <p15:clr>
            <a:srgbClr val="F26B43"/>
          </p15:clr>
        </p15:guide>
        <p15:guide id="7" pos="5088" userDrawn="1">
          <p15:clr>
            <a:srgbClr val="F26B43"/>
          </p15:clr>
        </p15:guide>
        <p15:guide id="8" orient="horz" pos="10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4.tiff"/><Relationship Id="rId4" Type="http://schemas.openxmlformats.org/officeDocument/2006/relationships/image" Target="../media/image43.tiff"/><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2.jpe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ustomXml" Target="../ink/ink1.xml"/><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customXml" Target="../ink/ink2.xml"/><Relationship Id="rId10" Type="http://schemas.openxmlformats.org/officeDocument/2006/relationships/image" Target="../media/image55.png"/><Relationship Id="rId4" Type="http://schemas.openxmlformats.org/officeDocument/2006/relationships/image" Target="../media/image73.png"/><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62.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6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1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18" Type="http://schemas.openxmlformats.org/officeDocument/2006/relationships/image" Target="../media/image84.tiff"/><Relationship Id="rId3" Type="http://schemas.openxmlformats.org/officeDocument/2006/relationships/image" Target="../media/image71.jpeg"/><Relationship Id="rId21" Type="http://schemas.openxmlformats.org/officeDocument/2006/relationships/image" Target="../media/image86.png"/><Relationship Id="rId7" Type="http://schemas.openxmlformats.org/officeDocument/2006/relationships/image" Target="../media/image75.jpeg"/><Relationship Id="rId12" Type="http://schemas.openxmlformats.org/officeDocument/2006/relationships/image" Target="../media/image80.jpeg"/><Relationship Id="rId17" Type="http://schemas.openxmlformats.org/officeDocument/2006/relationships/image" Target="../media/image83.tiff"/><Relationship Id="rId2" Type="http://schemas.openxmlformats.org/officeDocument/2006/relationships/image" Target="../media/image58.jpeg"/><Relationship Id="rId16" Type="http://schemas.openxmlformats.org/officeDocument/2006/relationships/image" Target="../media/image82.tiff"/><Relationship Id="rId20"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5" Type="http://schemas.openxmlformats.org/officeDocument/2006/relationships/image" Target="../media/image44.tiff"/><Relationship Id="rId10" Type="http://schemas.openxmlformats.org/officeDocument/2006/relationships/image" Target="../media/image78.jpeg"/><Relationship Id="rId19" Type="http://schemas.openxmlformats.org/officeDocument/2006/relationships/image" Target="../media/image85.png"/><Relationship Id="rId4" Type="http://schemas.openxmlformats.org/officeDocument/2006/relationships/image" Target="../media/image72.jpeg"/><Relationship Id="rId9" Type="http://schemas.openxmlformats.org/officeDocument/2006/relationships/image" Target="../media/image77.jpeg"/><Relationship Id="rId14" Type="http://schemas.openxmlformats.org/officeDocument/2006/relationships/image" Target="../media/image43.tiff"/><Relationship Id="rId22"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10.jpeg"/><Relationship Id="rId1" Type="http://schemas.openxmlformats.org/officeDocument/2006/relationships/slideLayout" Target="../slideLayouts/slideLayout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computer&#10;&#10;Description automatically generated">
            <a:extLst>
              <a:ext uri="{FF2B5EF4-FFF2-40B4-BE49-F238E27FC236}">
                <a16:creationId xmlns:a16="http://schemas.microsoft.com/office/drawing/2014/main" id="{2EE72E78-9FC2-490D-876D-058054AAA24E}"/>
              </a:ext>
            </a:extLst>
          </p:cNvPr>
          <p:cNvPicPr>
            <a:picLocks noGrp="1" noChangeAspect="1"/>
          </p:cNvPicPr>
          <p:nvPr>
            <p:ph type="pic" sz="quarter" idx="10"/>
          </p:nvPr>
        </p:nvPicPr>
        <p:blipFill>
          <a:blip r:embed="rId3" cstate="hqprint">
            <a:alphaModFix/>
            <a:extLst>
              <a:ext uri="{28A0092B-C50C-407E-A947-70E740481C1C}">
                <a14:useLocalDpi xmlns:a14="http://schemas.microsoft.com/office/drawing/2010/main"/>
              </a:ext>
            </a:extLst>
          </a:blip>
          <a:srcRect/>
          <a:stretch>
            <a:fillRect/>
          </a:stretch>
        </p:blipFill>
        <p:spPr>
          <a:xfrm>
            <a:off x="0" y="1056"/>
            <a:ext cx="12192000" cy="6858000"/>
          </a:xfrm>
        </p:spPr>
      </p:pic>
      <p:sp>
        <p:nvSpPr>
          <p:cNvPr id="2" name="Rounded Rectangle 1">
            <a:extLst>
              <a:ext uri="{FF2B5EF4-FFF2-40B4-BE49-F238E27FC236}">
                <a16:creationId xmlns:a16="http://schemas.microsoft.com/office/drawing/2014/main" id="{D88E2633-17F6-AF40-81BC-F020FB8D8309}"/>
              </a:ext>
            </a:extLst>
          </p:cNvPr>
          <p:cNvSpPr/>
          <p:nvPr/>
        </p:nvSpPr>
        <p:spPr>
          <a:xfrm>
            <a:off x="2209863" y="2336186"/>
            <a:ext cx="7772274" cy="1892866"/>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When Time Matters</a:t>
            </a:r>
          </a:p>
          <a:p>
            <a:pPr algn="ctr"/>
            <a:r>
              <a:rPr lang="en-GB" sz="4800" dirty="0">
                <a:solidFill>
                  <a:schemeClr val="bg1"/>
                </a:solidFill>
              </a:rPr>
              <a:t>OnTime</a:t>
            </a:r>
            <a:r>
              <a:rPr lang="en-GB" sz="4800" dirty="0">
                <a:solidFill>
                  <a:schemeClr val="bg1"/>
                </a:solidFill>
                <a:cs typeface="Calibri" panose="020F0502020204030204" pitchFamily="34" charset="0"/>
              </a:rPr>
              <a:t> Group Calendar</a:t>
            </a:r>
            <a:endParaRPr lang="en-GB" sz="4800" dirty="0">
              <a:solidFill>
                <a:schemeClr val="bg1"/>
              </a:solidFill>
            </a:endParaRPr>
          </a:p>
        </p:txBody>
      </p:sp>
      <p:pic>
        <p:nvPicPr>
          <p:cNvPr id="3" name="Picture 2" descr="Logo&#10;&#10;Description automatically generated">
            <a:extLst>
              <a:ext uri="{FF2B5EF4-FFF2-40B4-BE49-F238E27FC236}">
                <a16:creationId xmlns:a16="http://schemas.microsoft.com/office/drawing/2014/main" id="{34A903A9-46CA-8A87-EA9F-C5D8C50FC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165561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2">
            <a:extLst>
              <a:ext uri="{28A0092B-C50C-407E-A947-70E740481C1C}">
                <a14:useLocalDpi xmlns:a14="http://schemas.microsoft.com/office/drawing/2010/main"/>
              </a:ext>
            </a:extLst>
          </a:blip>
          <a:srcRect r="19209"/>
          <a:stretch/>
        </p:blipFill>
        <p:spPr>
          <a:xfrm>
            <a:off x="8089107" y="0"/>
            <a:ext cx="4102894"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8077200" y="0"/>
            <a:ext cx="4114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32BCA1-5600-1144-8028-3306A8F01F08}"/>
              </a:ext>
            </a:extLst>
          </p:cNvPr>
          <p:cNvSpPr txBox="1"/>
          <p:nvPr/>
        </p:nvSpPr>
        <p:spPr>
          <a:xfrm>
            <a:off x="8979696" y="329880"/>
            <a:ext cx="2907504" cy="369332"/>
          </a:xfrm>
          <a:prstGeom prst="rect">
            <a:avLst/>
          </a:prstGeom>
          <a:noFill/>
        </p:spPr>
        <p:txBody>
          <a:bodyPr wrap="square" rtlCol="0">
            <a:spAutoFit/>
          </a:bodyPr>
          <a:lstStyle/>
          <a:p>
            <a:pPr algn="r">
              <a:lnSpc>
                <a:spcPct val="90000"/>
              </a:lnSpc>
            </a:pPr>
            <a:r>
              <a:rPr lang="en-GB" sz="2000">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C4FAE0A0-F52D-6B4E-AD4A-7377042AA296}"/>
              </a:ext>
            </a:extLst>
          </p:cNvPr>
          <p:cNvCxnSpPr>
            <a:cxnSpLocks/>
          </p:cNvCxnSpPr>
          <p:nvPr/>
        </p:nvCxnSpPr>
        <p:spPr>
          <a:xfrm flipH="1">
            <a:off x="11182153" y="66847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6916F88-C02B-FE74-AAC2-DA1C30BAEE81}"/>
              </a:ext>
            </a:extLst>
          </p:cNvPr>
          <p:cNvSpPr txBox="1"/>
          <p:nvPr/>
        </p:nvSpPr>
        <p:spPr>
          <a:xfrm>
            <a:off x="266451" y="322437"/>
            <a:ext cx="5212722" cy="590931"/>
          </a:xfrm>
          <a:prstGeom prst="rect">
            <a:avLst/>
          </a:prstGeom>
          <a:noFill/>
        </p:spPr>
        <p:txBody>
          <a:bodyPr wrap="square" rtlCol="0">
            <a:spAutoFit/>
          </a:bodyPr>
          <a:lstStyle/>
          <a:p>
            <a:pPr>
              <a:lnSpc>
                <a:spcPct val="90000"/>
              </a:lnSpc>
            </a:pPr>
            <a:r>
              <a:rPr lang="en-GB" sz="3600">
                <a:solidFill>
                  <a:schemeClr val="tx2"/>
                </a:solidFill>
              </a:rPr>
              <a:t>Weekly Planner</a:t>
            </a:r>
          </a:p>
        </p:txBody>
      </p:sp>
      <p:pic>
        <p:nvPicPr>
          <p:cNvPr id="53" name="Picture 52" descr="Logo&#10;&#10;Description automatically generated">
            <a:extLst>
              <a:ext uri="{FF2B5EF4-FFF2-40B4-BE49-F238E27FC236}">
                <a16:creationId xmlns:a16="http://schemas.microsoft.com/office/drawing/2014/main" id="{505BF62D-11A2-F477-265A-57AB6FA85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pic>
        <p:nvPicPr>
          <p:cNvPr id="9" name="Picture 8">
            <a:extLst>
              <a:ext uri="{FF2B5EF4-FFF2-40B4-BE49-F238E27FC236}">
                <a16:creationId xmlns:a16="http://schemas.microsoft.com/office/drawing/2014/main" id="{F49B7553-0D54-5AF8-38BE-A69D6ED9B6A8}"/>
              </a:ext>
            </a:extLst>
          </p:cNvPr>
          <p:cNvPicPr>
            <a:picLocks noChangeAspect="1"/>
          </p:cNvPicPr>
          <p:nvPr/>
        </p:nvPicPr>
        <p:blipFill rotWithShape="1">
          <a:blip r:embed="rId4">
            <a:extLst>
              <a:ext uri="{28A0092B-C50C-407E-A947-70E740481C1C}">
                <a14:useLocalDpi xmlns:a14="http://schemas.microsoft.com/office/drawing/2010/main" val="0"/>
              </a:ext>
            </a:extLst>
          </a:blip>
          <a:srcRect r="26865"/>
          <a:stretch/>
        </p:blipFill>
        <p:spPr>
          <a:xfrm>
            <a:off x="4821640" y="1030303"/>
            <a:ext cx="7370360" cy="5446297"/>
          </a:xfrm>
          <a:prstGeom prst="rect">
            <a:avLst/>
          </a:prstGeom>
        </p:spPr>
      </p:pic>
      <p:sp>
        <p:nvSpPr>
          <p:cNvPr id="5" name="TextBox 4">
            <a:extLst>
              <a:ext uri="{FF2B5EF4-FFF2-40B4-BE49-F238E27FC236}">
                <a16:creationId xmlns:a16="http://schemas.microsoft.com/office/drawing/2014/main" id="{E9E1B4FD-0458-E62D-C0AC-581D0A9A5908}"/>
              </a:ext>
            </a:extLst>
          </p:cNvPr>
          <p:cNvSpPr txBox="1"/>
          <p:nvPr/>
        </p:nvSpPr>
        <p:spPr>
          <a:xfrm>
            <a:off x="420531" y="2351521"/>
            <a:ext cx="5402993" cy="193899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600">
                <a:solidFill>
                  <a:schemeClr val="tx2"/>
                </a:solidFill>
                <a:effectLst/>
              </a:rPr>
              <a:t>Allows you to see your colleagues most important agenda detail from a new perspective</a:t>
            </a:r>
          </a:p>
          <a:p>
            <a:pPr marL="285750" indent="-285750">
              <a:lnSpc>
                <a:spcPct val="150000"/>
              </a:lnSpc>
              <a:buFont typeface="Arial" panose="020B0604020202020204" pitchFamily="34" charset="0"/>
              <a:buChar char="•"/>
            </a:pPr>
            <a:r>
              <a:rPr lang="en-GB" sz="1600">
                <a:solidFill>
                  <a:schemeClr val="tx2"/>
                </a:solidFill>
              </a:rPr>
              <a:t>Drag and drop entries to new times or people </a:t>
            </a:r>
            <a:endParaRPr lang="en-GB" sz="1600">
              <a:solidFill>
                <a:schemeClr val="tx2"/>
              </a:solidFill>
              <a:effectLst/>
            </a:endParaRPr>
          </a:p>
          <a:p>
            <a:pPr marL="285750" indent="-285750">
              <a:lnSpc>
                <a:spcPct val="150000"/>
              </a:lnSpc>
              <a:buFont typeface="Arial" panose="020B0604020202020204" pitchFamily="34" charset="0"/>
              <a:buChar char="•"/>
            </a:pPr>
            <a:endParaRPr lang="en-GB" sz="1800">
              <a:solidFill>
                <a:schemeClr val="tx2"/>
              </a:solidFill>
              <a:effectLst/>
            </a:endParaRPr>
          </a:p>
          <a:p>
            <a:pPr marL="285750" indent="-285750">
              <a:buFont typeface="Arial" panose="020B0604020202020204" pitchFamily="34" charset="0"/>
              <a:buChar char="•"/>
            </a:pPr>
            <a:endParaRPr lang="en-GB" sz="1800">
              <a:solidFill>
                <a:schemeClr val="tx2"/>
              </a:solidFill>
              <a:effectLst/>
            </a:endParaRPr>
          </a:p>
        </p:txBody>
      </p:sp>
    </p:spTree>
    <p:extLst>
      <p:ext uri="{BB962C8B-B14F-4D97-AF65-F5344CB8AC3E}">
        <p14:creationId xmlns:p14="http://schemas.microsoft.com/office/powerpoint/2010/main" val="87230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2">
            <a:extLst>
              <a:ext uri="{28A0092B-C50C-407E-A947-70E740481C1C}">
                <a14:useLocalDpi xmlns:a14="http://schemas.microsoft.com/office/drawing/2010/main"/>
              </a:ext>
            </a:extLst>
          </a:blip>
          <a:srcRect r="19209"/>
          <a:stretch/>
        </p:blipFill>
        <p:spPr>
          <a:xfrm>
            <a:off x="8089107" y="0"/>
            <a:ext cx="4102894"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8077200" y="0"/>
            <a:ext cx="4114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32BCA1-5600-1144-8028-3306A8F01F08}"/>
              </a:ext>
            </a:extLst>
          </p:cNvPr>
          <p:cNvSpPr txBox="1"/>
          <p:nvPr/>
        </p:nvSpPr>
        <p:spPr>
          <a:xfrm>
            <a:off x="8979696" y="329880"/>
            <a:ext cx="2907504" cy="369332"/>
          </a:xfrm>
          <a:prstGeom prst="rect">
            <a:avLst/>
          </a:prstGeom>
          <a:noFill/>
        </p:spPr>
        <p:txBody>
          <a:bodyPr wrap="square" rtlCol="0">
            <a:spAutoFit/>
          </a:bodyPr>
          <a:lstStyle/>
          <a:p>
            <a:pPr algn="r">
              <a:lnSpc>
                <a:spcPct val="90000"/>
              </a:lnSpc>
            </a:pPr>
            <a:r>
              <a:rPr lang="en-GB" sz="2000">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C4FAE0A0-F52D-6B4E-AD4A-7377042AA296}"/>
              </a:ext>
            </a:extLst>
          </p:cNvPr>
          <p:cNvCxnSpPr>
            <a:cxnSpLocks/>
          </p:cNvCxnSpPr>
          <p:nvPr/>
        </p:nvCxnSpPr>
        <p:spPr>
          <a:xfrm flipH="1">
            <a:off x="11182153" y="66847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6916F88-C02B-FE74-AAC2-DA1C30BAEE81}"/>
              </a:ext>
            </a:extLst>
          </p:cNvPr>
          <p:cNvSpPr txBox="1"/>
          <p:nvPr/>
        </p:nvSpPr>
        <p:spPr>
          <a:xfrm>
            <a:off x="266451" y="322437"/>
            <a:ext cx="5212722" cy="590931"/>
          </a:xfrm>
          <a:prstGeom prst="rect">
            <a:avLst/>
          </a:prstGeom>
          <a:noFill/>
        </p:spPr>
        <p:txBody>
          <a:bodyPr wrap="square" rtlCol="0">
            <a:spAutoFit/>
          </a:bodyPr>
          <a:lstStyle/>
          <a:p>
            <a:pPr>
              <a:lnSpc>
                <a:spcPct val="90000"/>
              </a:lnSpc>
            </a:pPr>
            <a:r>
              <a:rPr lang="en-GB" sz="3600">
                <a:solidFill>
                  <a:schemeClr val="tx2"/>
                </a:solidFill>
              </a:rPr>
              <a:t>Time Off</a:t>
            </a:r>
          </a:p>
        </p:txBody>
      </p:sp>
      <p:pic>
        <p:nvPicPr>
          <p:cNvPr id="53" name="Picture 52" descr="Logo&#10;&#10;Description automatically generated">
            <a:extLst>
              <a:ext uri="{FF2B5EF4-FFF2-40B4-BE49-F238E27FC236}">
                <a16:creationId xmlns:a16="http://schemas.microsoft.com/office/drawing/2014/main" id="{505BF62D-11A2-F477-265A-57AB6FA85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pic>
        <p:nvPicPr>
          <p:cNvPr id="9" name="Picture 8">
            <a:extLst>
              <a:ext uri="{FF2B5EF4-FFF2-40B4-BE49-F238E27FC236}">
                <a16:creationId xmlns:a16="http://schemas.microsoft.com/office/drawing/2014/main" id="{F49B7553-0D54-5AF8-38BE-A69D6ED9B6A8}"/>
              </a:ext>
            </a:extLst>
          </p:cNvPr>
          <p:cNvPicPr>
            <a:picLocks noChangeAspect="1"/>
          </p:cNvPicPr>
          <p:nvPr/>
        </p:nvPicPr>
        <p:blipFill rotWithShape="1">
          <a:blip r:embed="rId4">
            <a:extLst>
              <a:ext uri="{28A0092B-C50C-407E-A947-70E740481C1C}">
                <a14:useLocalDpi xmlns:a14="http://schemas.microsoft.com/office/drawing/2010/main" val="0"/>
              </a:ext>
            </a:extLst>
          </a:blip>
          <a:srcRect r="26865"/>
          <a:stretch/>
        </p:blipFill>
        <p:spPr>
          <a:xfrm>
            <a:off x="4821641" y="1030303"/>
            <a:ext cx="7370359" cy="5446297"/>
          </a:xfrm>
          <a:prstGeom prst="rect">
            <a:avLst/>
          </a:prstGeom>
        </p:spPr>
      </p:pic>
      <p:sp>
        <p:nvSpPr>
          <p:cNvPr id="2" name="Title 1">
            <a:extLst>
              <a:ext uri="{FF2B5EF4-FFF2-40B4-BE49-F238E27FC236}">
                <a16:creationId xmlns:a16="http://schemas.microsoft.com/office/drawing/2014/main" id="{A7A9E797-F572-473F-82A3-E493898972C5}"/>
              </a:ext>
            </a:extLst>
          </p:cNvPr>
          <p:cNvSpPr txBox="1">
            <a:spLocks/>
          </p:cNvSpPr>
          <p:nvPr/>
        </p:nvSpPr>
        <p:spPr>
          <a:xfrm>
            <a:off x="418851" y="1422863"/>
            <a:ext cx="5457163" cy="422647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600" b="1"/>
              <a:t>Request/Approve/Book Your Vacation Plans</a:t>
            </a:r>
            <a:br>
              <a:rPr lang="en-GB" sz="1600" b="1"/>
            </a:br>
            <a:r>
              <a:rPr lang="en-GB" sz="1600" b="1"/>
              <a:t>and Other </a:t>
            </a:r>
            <a:r>
              <a:rPr lang="en-GB" sz="1600" b="1" err="1"/>
              <a:t>OoO</a:t>
            </a:r>
            <a:r>
              <a:rPr lang="en-GB" sz="1600" b="1"/>
              <a:t> Requests</a:t>
            </a:r>
            <a:endParaRPr lang="en-GB" sz="1800" b="1"/>
          </a:p>
          <a:p>
            <a:endParaRPr lang="en-GB"/>
          </a:p>
          <a:p>
            <a:r>
              <a:rPr lang="en-GB" sz="1600"/>
              <a:t>With people working in Hybrid modes, it can become confusing to figure out who is where and whether they are available.</a:t>
            </a:r>
          </a:p>
          <a:p>
            <a:endParaRPr lang="en-GB"/>
          </a:p>
          <a:p>
            <a:r>
              <a:rPr lang="en-GB" sz="1600"/>
              <a:t>In short, the OnTime Out of Office feature is a workflow module with an integrated approval process that helps organisations keep track of the whereabouts of co-workers.</a:t>
            </a:r>
          </a:p>
          <a:p>
            <a:endParaRPr lang="en-GB"/>
          </a:p>
          <a:p>
            <a:r>
              <a:rPr lang="en-GB" sz="1600"/>
              <a:t>Whether working from home, attending a conference, or away on vacation OnTime help guide you.</a:t>
            </a:r>
          </a:p>
        </p:txBody>
      </p:sp>
      <p:pic>
        <p:nvPicPr>
          <p:cNvPr id="3" name="Picture 2" descr="Graphical user interface, application&#10;&#10;Description automatically generated">
            <a:extLst>
              <a:ext uri="{FF2B5EF4-FFF2-40B4-BE49-F238E27FC236}">
                <a16:creationId xmlns:a16="http://schemas.microsoft.com/office/drawing/2014/main" id="{CE558568-4CE5-486D-E175-D378828883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3371" y="2949864"/>
            <a:ext cx="2084187" cy="3738562"/>
          </a:xfrm>
          <a:prstGeom prst="rect">
            <a:avLst/>
          </a:prstGeom>
        </p:spPr>
      </p:pic>
    </p:spTree>
    <p:extLst>
      <p:ext uri="{BB962C8B-B14F-4D97-AF65-F5344CB8AC3E}">
        <p14:creationId xmlns:p14="http://schemas.microsoft.com/office/powerpoint/2010/main" val="259409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2">
            <a:extLst>
              <a:ext uri="{28A0092B-C50C-407E-A947-70E740481C1C}">
                <a14:useLocalDpi xmlns:a14="http://schemas.microsoft.com/office/drawing/2010/main"/>
              </a:ext>
            </a:extLst>
          </a:blip>
          <a:srcRect r="19209"/>
          <a:stretch/>
        </p:blipFill>
        <p:spPr>
          <a:xfrm>
            <a:off x="8089107" y="0"/>
            <a:ext cx="4102894"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8077200" y="0"/>
            <a:ext cx="4102894"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32BCA1-5600-1144-8028-3306A8F01F08}"/>
              </a:ext>
            </a:extLst>
          </p:cNvPr>
          <p:cNvSpPr txBox="1"/>
          <p:nvPr/>
        </p:nvSpPr>
        <p:spPr>
          <a:xfrm>
            <a:off x="8979696" y="329880"/>
            <a:ext cx="2907504" cy="341632"/>
          </a:xfrm>
          <a:prstGeom prst="rect">
            <a:avLst/>
          </a:prstGeom>
          <a:noFill/>
        </p:spPr>
        <p:txBody>
          <a:bodyPr wrap="square" rtlCol="0">
            <a:spAutoFit/>
          </a:bodyPr>
          <a:lstStyle/>
          <a:p>
            <a:pPr algn="r">
              <a:lnSpc>
                <a:spcPct val="90000"/>
              </a:lnSpc>
            </a:pPr>
            <a:r>
              <a:rPr lang="en-GB">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C4FAE0A0-F52D-6B4E-AD4A-7377042AA296}"/>
              </a:ext>
            </a:extLst>
          </p:cNvPr>
          <p:cNvCxnSpPr>
            <a:cxnSpLocks/>
          </p:cNvCxnSpPr>
          <p:nvPr/>
        </p:nvCxnSpPr>
        <p:spPr>
          <a:xfrm flipH="1">
            <a:off x="11182153" y="66847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53" name="Picture 52" descr="Logo&#10;&#10;Description automatically generated">
            <a:extLst>
              <a:ext uri="{FF2B5EF4-FFF2-40B4-BE49-F238E27FC236}">
                <a16:creationId xmlns:a16="http://schemas.microsoft.com/office/drawing/2014/main" id="{505BF62D-11A2-F477-265A-57AB6FA85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grpSp>
        <p:nvGrpSpPr>
          <p:cNvPr id="2" name="Group 1">
            <a:extLst>
              <a:ext uri="{FF2B5EF4-FFF2-40B4-BE49-F238E27FC236}">
                <a16:creationId xmlns:a16="http://schemas.microsoft.com/office/drawing/2014/main" id="{D5585CEF-A0EA-F2EA-B3CE-57B68359A11A}"/>
              </a:ext>
            </a:extLst>
          </p:cNvPr>
          <p:cNvGrpSpPr/>
          <p:nvPr/>
        </p:nvGrpSpPr>
        <p:grpSpPr>
          <a:xfrm>
            <a:off x="4612188" y="1007069"/>
            <a:ext cx="7591720" cy="5536436"/>
            <a:chOff x="5762623" y="1498495"/>
            <a:chExt cx="6429377" cy="4858073"/>
          </a:xfrm>
        </p:grpSpPr>
        <p:pic>
          <p:nvPicPr>
            <p:cNvPr id="6" name="Picture 5">
              <a:extLst>
                <a:ext uri="{FF2B5EF4-FFF2-40B4-BE49-F238E27FC236}">
                  <a16:creationId xmlns:a16="http://schemas.microsoft.com/office/drawing/2014/main" id="{D550CA15-9D5F-CFF3-1B19-979A48422D68}"/>
                </a:ext>
              </a:extLst>
            </p:cNvPr>
            <p:cNvPicPr>
              <a:picLocks noChangeAspect="1"/>
            </p:cNvPicPr>
            <p:nvPr/>
          </p:nvPicPr>
          <p:blipFill rotWithShape="1">
            <a:blip r:embed="rId4">
              <a:extLst>
                <a:ext uri="{28A0092B-C50C-407E-A947-70E740481C1C}">
                  <a14:useLocalDpi xmlns:a14="http://schemas.microsoft.com/office/drawing/2010/main" val="0"/>
                </a:ext>
              </a:extLst>
            </a:blip>
            <a:srcRect r="29060"/>
            <a:stretch/>
          </p:blipFill>
          <p:spPr>
            <a:xfrm>
              <a:off x="6894512" y="1600200"/>
              <a:ext cx="5297488" cy="4200525"/>
            </a:xfrm>
            <a:prstGeom prst="rect">
              <a:avLst/>
            </a:prstGeom>
          </p:spPr>
        </p:pic>
        <p:pic>
          <p:nvPicPr>
            <p:cNvPr id="3" name="Picture 2" descr="A picture containing text, monitor, electronics, screen&#10;&#10;Description automatically generated">
              <a:extLst>
                <a:ext uri="{FF2B5EF4-FFF2-40B4-BE49-F238E27FC236}">
                  <a16:creationId xmlns:a16="http://schemas.microsoft.com/office/drawing/2014/main" id="{74A43B59-FFA7-44C2-D140-AA6BEEA409A3}"/>
                </a:ext>
              </a:extLst>
            </p:cNvPr>
            <p:cNvPicPr>
              <a:picLocks noChangeAspect="1"/>
            </p:cNvPicPr>
            <p:nvPr/>
          </p:nvPicPr>
          <p:blipFill rotWithShape="1">
            <a:blip r:embed="rId5">
              <a:extLst>
                <a:ext uri="{28A0092B-C50C-407E-A947-70E740481C1C}">
                  <a14:useLocalDpi xmlns:a14="http://schemas.microsoft.com/office/drawing/2010/main" val="0"/>
                </a:ext>
              </a:extLst>
            </a:blip>
            <a:srcRect l="-2321" r="25557"/>
            <a:stretch/>
          </p:blipFill>
          <p:spPr>
            <a:xfrm>
              <a:off x="5762623" y="1498495"/>
              <a:ext cx="6429377" cy="4858073"/>
            </a:xfrm>
            <a:prstGeom prst="rect">
              <a:avLst/>
            </a:prstGeom>
          </p:spPr>
        </p:pic>
      </p:grpSp>
      <p:sp>
        <p:nvSpPr>
          <p:cNvPr id="10" name="Title 1">
            <a:extLst>
              <a:ext uri="{FF2B5EF4-FFF2-40B4-BE49-F238E27FC236}">
                <a16:creationId xmlns:a16="http://schemas.microsoft.com/office/drawing/2014/main" id="{9016BC04-91F0-A9C5-373E-D5E78FF914F1}"/>
              </a:ext>
            </a:extLst>
          </p:cNvPr>
          <p:cNvSpPr txBox="1">
            <a:spLocks/>
          </p:cNvSpPr>
          <p:nvPr/>
        </p:nvSpPr>
        <p:spPr>
          <a:xfrm>
            <a:off x="422815" y="1749633"/>
            <a:ext cx="4545112" cy="1850443"/>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600" dirty="0">
                <a:effectLst/>
              </a:rPr>
              <a:t>HCL Verse objectives are to help you prioritize information, people and tasks, anticipating what you need, and when you need it. </a:t>
            </a:r>
          </a:p>
          <a:p>
            <a:endParaRPr lang="en-GB" dirty="0"/>
          </a:p>
          <a:p>
            <a:r>
              <a:rPr lang="en-GB" sz="1600" dirty="0"/>
              <a:t>Therefore, </a:t>
            </a:r>
            <a:r>
              <a:rPr lang="en-GB" sz="1600" dirty="0">
                <a:effectLst/>
              </a:rPr>
              <a:t>we have made OnTime available from the Verse interface as well.</a:t>
            </a:r>
          </a:p>
        </p:txBody>
      </p:sp>
      <p:sp>
        <p:nvSpPr>
          <p:cNvPr id="7" name="TextBox 6">
            <a:extLst>
              <a:ext uri="{FF2B5EF4-FFF2-40B4-BE49-F238E27FC236}">
                <a16:creationId xmlns:a16="http://schemas.microsoft.com/office/drawing/2014/main" id="{4C133644-EE53-88B7-4CBB-72972567EE45}"/>
              </a:ext>
            </a:extLst>
          </p:cNvPr>
          <p:cNvSpPr txBox="1"/>
          <p:nvPr/>
        </p:nvSpPr>
        <p:spPr>
          <a:xfrm>
            <a:off x="259830" y="331719"/>
            <a:ext cx="6241505" cy="590931"/>
          </a:xfrm>
          <a:prstGeom prst="rect">
            <a:avLst/>
          </a:prstGeom>
          <a:noFill/>
        </p:spPr>
        <p:txBody>
          <a:bodyPr wrap="square" rtlCol="0">
            <a:spAutoFit/>
          </a:bodyPr>
          <a:lstStyle/>
          <a:p>
            <a:pPr>
              <a:lnSpc>
                <a:spcPct val="90000"/>
              </a:lnSpc>
            </a:pPr>
            <a:r>
              <a:rPr lang="en-GB" sz="3600" dirty="0">
                <a:solidFill>
                  <a:schemeClr val="tx2"/>
                </a:solidFill>
              </a:rPr>
              <a:t>Embedded into Verse</a:t>
            </a:r>
          </a:p>
        </p:txBody>
      </p:sp>
    </p:spTree>
    <p:extLst>
      <p:ext uri="{BB962C8B-B14F-4D97-AF65-F5344CB8AC3E}">
        <p14:creationId xmlns:p14="http://schemas.microsoft.com/office/powerpoint/2010/main" val="6417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C54E35-FFCE-2F4D-B040-97912B43A58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4592176" cy="6858000"/>
          </a:xfrm>
          <a:prstGeom prst="rect">
            <a:avLst/>
          </a:prstGeom>
        </p:spPr>
      </p:pic>
      <p:sp>
        <p:nvSpPr>
          <p:cNvPr id="23" name="Rectangle 22"/>
          <p:cNvSpPr/>
          <p:nvPr/>
        </p:nvSpPr>
        <p:spPr>
          <a:xfrm>
            <a:off x="0" y="0"/>
            <a:ext cx="4592176"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717966" y="1561025"/>
            <a:ext cx="4890165" cy="1089529"/>
          </a:xfrm>
          <a:prstGeom prst="rect">
            <a:avLst/>
          </a:prstGeom>
          <a:noFill/>
        </p:spPr>
        <p:txBody>
          <a:bodyPr wrap="square" rtlCol="0">
            <a:spAutoFit/>
          </a:bodyPr>
          <a:lstStyle/>
          <a:p>
            <a:pPr>
              <a:lnSpc>
                <a:spcPct val="90000"/>
              </a:lnSpc>
            </a:pPr>
            <a:r>
              <a:rPr lang="en-GB" sz="3600" dirty="0">
                <a:solidFill>
                  <a:schemeClr val="tx2"/>
                </a:solidFill>
              </a:rPr>
              <a:t>Support Your</a:t>
            </a:r>
          </a:p>
          <a:p>
            <a:pPr>
              <a:lnSpc>
                <a:spcPct val="90000"/>
              </a:lnSpc>
            </a:pPr>
            <a:r>
              <a:rPr lang="en-GB" sz="3600" dirty="0">
                <a:solidFill>
                  <a:schemeClr val="tx2"/>
                </a:solidFill>
              </a:rPr>
              <a:t>Online Meetings</a:t>
            </a:r>
          </a:p>
        </p:txBody>
      </p:sp>
      <p:sp>
        <p:nvSpPr>
          <p:cNvPr id="21" name="Title 1"/>
          <p:cNvSpPr txBox="1">
            <a:spLocks/>
          </p:cNvSpPr>
          <p:nvPr/>
        </p:nvSpPr>
        <p:spPr>
          <a:xfrm>
            <a:off x="6767552" y="3078751"/>
            <a:ext cx="4890165" cy="957891"/>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lvl="0">
              <a:defRPr sz="1800"/>
            </a:pPr>
            <a:r>
              <a:rPr lang="en-GB" sz="1600" dirty="0">
                <a:ea typeface="Open Sans Light"/>
                <a:cs typeface="Open Sans Light"/>
                <a:sym typeface="Open Sans"/>
              </a:rPr>
              <a:t>Let OnTime help you in creating, maintaining, starting, and joining your favourite online meeting software.</a:t>
            </a:r>
          </a:p>
        </p:txBody>
      </p:sp>
      <p:sp>
        <p:nvSpPr>
          <p:cNvPr id="22" name="TextBox 21">
            <a:extLst>
              <a:ext uri="{FF2B5EF4-FFF2-40B4-BE49-F238E27FC236}">
                <a16:creationId xmlns:a16="http://schemas.microsoft.com/office/drawing/2014/main" id="{22E738F6-43C0-8E4F-A3C5-E41CE38E706D}"/>
              </a:ext>
            </a:extLst>
          </p:cNvPr>
          <p:cNvSpPr txBox="1"/>
          <p:nvPr/>
        </p:nvSpPr>
        <p:spPr>
          <a:xfrm>
            <a:off x="216696" y="267968"/>
            <a:ext cx="2907504" cy="341632"/>
          </a:xfrm>
          <a:prstGeom prst="rect">
            <a:avLst/>
          </a:prstGeom>
          <a:noFill/>
        </p:spPr>
        <p:txBody>
          <a:bodyPr wrap="square" rtlCol="0">
            <a:spAutoFit/>
          </a:bodyPr>
          <a:lstStyle/>
          <a:p>
            <a:pPr>
              <a:lnSpc>
                <a:spcPct val="90000"/>
              </a:lnSpc>
            </a:pPr>
            <a:r>
              <a:rPr lang="en-GB">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485BE0E3-8BFC-D946-8CBE-97C08C9C9527}"/>
              </a:ext>
            </a:extLst>
          </p:cNvPr>
          <p:cNvCxnSpPr>
            <a:cxnSpLocks/>
          </p:cNvCxnSpPr>
          <p:nvPr/>
        </p:nvCxnSpPr>
        <p:spPr>
          <a:xfrm flipH="1">
            <a:off x="337213" y="593901"/>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B7FB03DB-1329-D8B5-BCDD-58C41099E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6274" y="4182081"/>
            <a:ext cx="542566" cy="542566"/>
          </a:xfrm>
          <a:prstGeom prst="rect">
            <a:avLst/>
          </a:prstGeom>
        </p:spPr>
      </p:pic>
      <p:pic>
        <p:nvPicPr>
          <p:cNvPr id="18" name="Picture 17" descr="Icon&#10;&#10;Description automatically generated">
            <a:extLst>
              <a:ext uri="{FF2B5EF4-FFF2-40B4-BE49-F238E27FC236}">
                <a16:creationId xmlns:a16="http://schemas.microsoft.com/office/drawing/2014/main" id="{05961072-BCC8-2593-A1A4-2E7106D597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4533" y="4198075"/>
            <a:ext cx="540373" cy="502436"/>
          </a:xfrm>
          <a:prstGeom prst="rect">
            <a:avLst/>
          </a:prstGeom>
        </p:spPr>
      </p:pic>
      <p:pic>
        <p:nvPicPr>
          <p:cNvPr id="38" name="Picture 37" descr="A picture containing vector graphics&#10;&#10;Description automatically generated">
            <a:extLst>
              <a:ext uri="{FF2B5EF4-FFF2-40B4-BE49-F238E27FC236}">
                <a16:creationId xmlns:a16="http://schemas.microsoft.com/office/drawing/2014/main" id="{D7B36CB4-6A1A-BC4F-FBB4-CC9ECE3C68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0208" y="4242978"/>
            <a:ext cx="582841" cy="412630"/>
          </a:xfrm>
          <a:prstGeom prst="rect">
            <a:avLst/>
          </a:prstGeom>
        </p:spPr>
      </p:pic>
      <p:pic>
        <p:nvPicPr>
          <p:cNvPr id="15" name="Picture 14" descr="Logo&#10;&#10;Description automatically generated">
            <a:extLst>
              <a:ext uri="{FF2B5EF4-FFF2-40B4-BE49-F238E27FC236}">
                <a16:creationId xmlns:a16="http://schemas.microsoft.com/office/drawing/2014/main" id="{4074E318-3A6C-C679-4ED4-645B27717F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pic>
        <p:nvPicPr>
          <p:cNvPr id="3" name="Picture 2" descr="Logo&#10;&#10;Description automatically generated">
            <a:extLst>
              <a:ext uri="{FF2B5EF4-FFF2-40B4-BE49-F238E27FC236}">
                <a16:creationId xmlns:a16="http://schemas.microsoft.com/office/drawing/2014/main" id="{D0C7E548-56D4-36BB-1142-AE9659C138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08302" y="4095398"/>
            <a:ext cx="707789" cy="707789"/>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ECB765AC-0EE0-231B-228C-9A15BBDDCE78}"/>
              </a:ext>
            </a:extLst>
          </p:cNvPr>
          <p:cNvPicPr>
            <a:picLocks noChangeAspect="1"/>
          </p:cNvPicPr>
          <p:nvPr/>
        </p:nvPicPr>
        <p:blipFill rotWithShape="1">
          <a:blip r:embed="rId9">
            <a:extLst>
              <a:ext uri="{28A0092B-C50C-407E-A947-70E740481C1C}">
                <a14:useLocalDpi xmlns:a14="http://schemas.microsoft.com/office/drawing/2010/main" val="0"/>
              </a:ext>
            </a:extLst>
          </a:blip>
          <a:srcRect l="42390" t="4126" r="-419" b="26921"/>
          <a:stretch/>
        </p:blipFill>
        <p:spPr>
          <a:xfrm>
            <a:off x="0" y="1112966"/>
            <a:ext cx="6164007" cy="4763048"/>
          </a:xfrm>
          <a:prstGeom prst="rect">
            <a:avLst/>
          </a:prstGeom>
          <a:effectLst>
            <a:outerShdw blurRad="50800" dist="50800" dir="5400000" sx="100611" sy="100611" algn="ctr" rotWithShape="0">
              <a:srgbClr val="000000">
                <a:alpha val="22141"/>
              </a:srgbClr>
            </a:outerShdw>
          </a:effectLst>
        </p:spPr>
      </p:pic>
    </p:spTree>
    <p:extLst>
      <p:ext uri="{BB962C8B-B14F-4D97-AF65-F5344CB8AC3E}">
        <p14:creationId xmlns:p14="http://schemas.microsoft.com/office/powerpoint/2010/main" val="149200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113586" y="0"/>
            <a:ext cx="5078413"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7113588" y="0"/>
            <a:ext cx="5078412"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9B6DC7A0-5CCA-475F-AD3F-A8B68CFFB198}"/>
              </a:ext>
            </a:extLst>
          </p:cNvPr>
          <p:cNvSpPr txBox="1">
            <a:spLocks/>
          </p:cNvSpPr>
          <p:nvPr/>
        </p:nvSpPr>
        <p:spPr>
          <a:xfrm>
            <a:off x="513948" y="2611134"/>
            <a:ext cx="4587902" cy="2031325"/>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lnSpc>
                <a:spcPct val="100000"/>
              </a:lnSpc>
              <a:spcAft>
                <a:spcPts val="1200"/>
              </a:spcAft>
              <a:buFont typeface="Arial" panose="020B0604020202020204" pitchFamily="34" charset="0"/>
              <a:buChar char="•"/>
            </a:pPr>
            <a:r>
              <a:rPr lang="en-GB" sz="1600" dirty="0">
                <a:ea typeface="Open Sans Light" charset="0"/>
                <a:cs typeface="Open Sans Light" charset="0"/>
                <a:sym typeface="Raleway"/>
              </a:rPr>
              <a:t>Free Time search</a:t>
            </a:r>
          </a:p>
          <a:p>
            <a:pPr marL="285750" indent="-285750">
              <a:lnSpc>
                <a:spcPct val="100000"/>
              </a:lnSpc>
              <a:spcAft>
                <a:spcPts val="1200"/>
              </a:spcAft>
              <a:buFont typeface="Arial" panose="020B0604020202020204" pitchFamily="34" charset="0"/>
              <a:buChar char="•"/>
            </a:pPr>
            <a:r>
              <a:rPr lang="en-GB" sz="1600" dirty="0">
                <a:ea typeface="Open Sans Light" charset="0"/>
                <a:cs typeface="Open Sans Light" charset="0"/>
                <a:sym typeface="Raleway"/>
              </a:rPr>
              <a:t>Show availability and schedule meetings in the OnTime Desktop</a:t>
            </a:r>
          </a:p>
          <a:p>
            <a:pPr marL="285750" indent="-285750">
              <a:lnSpc>
                <a:spcPct val="100000"/>
              </a:lnSpc>
              <a:spcAft>
                <a:spcPts val="1200"/>
              </a:spcAft>
              <a:buFont typeface="Arial" panose="020B0604020202020204" pitchFamily="34" charset="0"/>
              <a:buChar char="•"/>
            </a:pPr>
            <a:r>
              <a:rPr lang="en-GB" sz="1600" dirty="0">
                <a:ea typeface="Open Sans Light" charset="0"/>
                <a:cs typeface="Open Sans Light" charset="0"/>
                <a:sym typeface="Raleway"/>
              </a:rPr>
              <a:t>Invite rooms</a:t>
            </a:r>
          </a:p>
          <a:p>
            <a:pPr marL="285750" indent="-285750">
              <a:lnSpc>
                <a:spcPct val="100000"/>
              </a:lnSpc>
              <a:spcAft>
                <a:spcPts val="1200"/>
              </a:spcAft>
              <a:buFont typeface="Arial" panose="020B0604020202020204" pitchFamily="34" charset="0"/>
              <a:buChar char="•"/>
            </a:pPr>
            <a:r>
              <a:rPr lang="en-GB" sz="1600" dirty="0">
                <a:ea typeface="Open Sans Light" charset="0"/>
                <a:cs typeface="Open Sans Light" charset="0"/>
                <a:sym typeface="Raleway"/>
              </a:rPr>
              <a:t>Work “On Behalf Of” – The perfect tool for PA’s and service  centre personnel</a:t>
            </a:r>
          </a:p>
        </p:txBody>
      </p:sp>
      <p:pic>
        <p:nvPicPr>
          <p:cNvPr id="9" name="Picture 8">
            <a:extLst>
              <a:ext uri="{FF2B5EF4-FFF2-40B4-BE49-F238E27FC236}">
                <a16:creationId xmlns:a16="http://schemas.microsoft.com/office/drawing/2014/main" id="{CDA13F54-7EFB-E843-8968-9C125D07F297}"/>
              </a:ext>
            </a:extLst>
          </p:cNvPr>
          <p:cNvPicPr>
            <a:picLocks noChangeAspect="1"/>
          </p:cNvPicPr>
          <p:nvPr/>
        </p:nvPicPr>
        <p:blipFill rotWithShape="1">
          <a:blip r:embed="rId3">
            <a:extLst>
              <a:ext uri="{28A0092B-C50C-407E-A947-70E740481C1C}">
                <a14:useLocalDpi xmlns:a14="http://schemas.microsoft.com/office/drawing/2010/main" val="0"/>
              </a:ext>
            </a:extLst>
          </a:blip>
          <a:srcRect r="27046"/>
          <a:stretch/>
        </p:blipFill>
        <p:spPr>
          <a:xfrm>
            <a:off x="5078413" y="1240656"/>
            <a:ext cx="7113587" cy="5380574"/>
          </a:xfrm>
          <a:prstGeom prst="rect">
            <a:avLst/>
          </a:prstGeom>
        </p:spPr>
      </p:pic>
      <p:pic>
        <p:nvPicPr>
          <p:cNvPr id="17" name="Picture 16" descr="A picture containing drawing, clock&#10;&#10;Description automatically generated">
            <a:extLst>
              <a:ext uri="{FF2B5EF4-FFF2-40B4-BE49-F238E27FC236}">
                <a16:creationId xmlns:a16="http://schemas.microsoft.com/office/drawing/2014/main" id="{FE7EC96F-5987-2242-97E8-EE3DE4E7E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153" y="6127270"/>
            <a:ext cx="396747" cy="346099"/>
          </a:xfrm>
          <a:prstGeom prst="rect">
            <a:avLst/>
          </a:prstGeom>
        </p:spPr>
      </p:pic>
      <p:pic>
        <p:nvPicPr>
          <p:cNvPr id="24" name="Picture 23">
            <a:extLst>
              <a:ext uri="{FF2B5EF4-FFF2-40B4-BE49-F238E27FC236}">
                <a16:creationId xmlns:a16="http://schemas.microsoft.com/office/drawing/2014/main" id="{CDD4635D-D041-3749-B4B3-72C6911FBD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25274" y="6104904"/>
            <a:ext cx="343996" cy="368464"/>
          </a:xfrm>
          <a:prstGeom prst="rect">
            <a:avLst/>
          </a:prstGeom>
        </p:spPr>
      </p:pic>
      <p:sp>
        <p:nvSpPr>
          <p:cNvPr id="11" name="TextBox 10">
            <a:extLst>
              <a:ext uri="{FF2B5EF4-FFF2-40B4-BE49-F238E27FC236}">
                <a16:creationId xmlns:a16="http://schemas.microsoft.com/office/drawing/2014/main" id="{C4B0558B-9078-3544-BACC-477BD915E6CD}"/>
              </a:ext>
            </a:extLst>
          </p:cNvPr>
          <p:cNvSpPr txBox="1"/>
          <p:nvPr/>
        </p:nvSpPr>
        <p:spPr>
          <a:xfrm>
            <a:off x="9067800" y="260824"/>
            <a:ext cx="2907504" cy="341632"/>
          </a:xfrm>
          <a:prstGeom prst="rect">
            <a:avLst/>
          </a:prstGeom>
          <a:noFill/>
        </p:spPr>
        <p:txBody>
          <a:bodyPr wrap="square" rtlCol="0">
            <a:spAutoFit/>
          </a:bodyPr>
          <a:lstStyle/>
          <a:p>
            <a:pPr algn="r">
              <a:lnSpc>
                <a:spcPct val="90000"/>
              </a:lnSpc>
            </a:pPr>
            <a:r>
              <a:rPr lang="en-GB" dirty="0">
                <a:solidFill>
                  <a:schemeClr val="bg1">
                    <a:lumMod val="95000"/>
                  </a:schemeClr>
                </a:solidFill>
                <a:latin typeface="+mj-lt"/>
              </a:rPr>
              <a:t>Domino &amp; Exchange</a:t>
            </a:r>
          </a:p>
        </p:txBody>
      </p:sp>
      <p:cxnSp>
        <p:nvCxnSpPr>
          <p:cNvPr id="12" name="Straight Connector 11">
            <a:extLst>
              <a:ext uri="{FF2B5EF4-FFF2-40B4-BE49-F238E27FC236}">
                <a16:creationId xmlns:a16="http://schemas.microsoft.com/office/drawing/2014/main" id="{76B380B4-980D-964B-8043-19029295A326}"/>
              </a:ext>
            </a:extLst>
          </p:cNvPr>
          <p:cNvCxnSpPr>
            <a:cxnSpLocks/>
          </p:cNvCxnSpPr>
          <p:nvPr/>
        </p:nvCxnSpPr>
        <p:spPr>
          <a:xfrm flipH="1">
            <a:off x="11270257" y="599418"/>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4C8EC3FB-D1E2-A74D-BBF7-9A3B430CF969}"/>
              </a:ext>
            </a:extLst>
          </p:cNvPr>
          <p:cNvSpPr txBox="1">
            <a:spLocks/>
          </p:cNvSpPr>
          <p:nvPr/>
        </p:nvSpPr>
        <p:spPr>
          <a:xfrm>
            <a:off x="2812785" y="5667069"/>
            <a:ext cx="2192063" cy="33259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r">
              <a:spcAft>
                <a:spcPts val="1200"/>
              </a:spcAft>
            </a:pPr>
            <a:r>
              <a:rPr lang="en-GB" sz="1400" dirty="0">
                <a:ea typeface="Open Sans Light" charset="0"/>
                <a:cs typeface="Open Sans Light" charset="0"/>
                <a:sym typeface="Raleway"/>
              </a:rPr>
              <a:t>Supporting:</a:t>
            </a:r>
          </a:p>
        </p:txBody>
      </p:sp>
      <p:sp>
        <p:nvSpPr>
          <p:cNvPr id="25" name="TextBox 24">
            <a:extLst>
              <a:ext uri="{FF2B5EF4-FFF2-40B4-BE49-F238E27FC236}">
                <a16:creationId xmlns:a16="http://schemas.microsoft.com/office/drawing/2014/main" id="{FE2F4E0D-9825-3849-9A47-CA1706AF5857}"/>
              </a:ext>
            </a:extLst>
          </p:cNvPr>
          <p:cNvSpPr txBox="1"/>
          <p:nvPr/>
        </p:nvSpPr>
        <p:spPr>
          <a:xfrm>
            <a:off x="474121" y="1249074"/>
            <a:ext cx="5589842" cy="1089529"/>
          </a:xfrm>
          <a:prstGeom prst="rect">
            <a:avLst/>
          </a:prstGeom>
          <a:noFill/>
        </p:spPr>
        <p:txBody>
          <a:bodyPr wrap="square" rtlCol="0">
            <a:spAutoFit/>
          </a:bodyPr>
          <a:lstStyle/>
          <a:p>
            <a:pPr>
              <a:lnSpc>
                <a:spcPct val="90000"/>
              </a:lnSpc>
            </a:pPr>
            <a:r>
              <a:rPr lang="en-GB" sz="3600" dirty="0">
                <a:solidFill>
                  <a:schemeClr val="tx2"/>
                </a:solidFill>
                <a:ea typeface="Open Sans Light" charset="0"/>
                <a:cs typeface="Open Sans Light" charset="0"/>
                <a:sym typeface="Raleway"/>
              </a:rPr>
              <a:t>Mixing Domino</a:t>
            </a:r>
          </a:p>
          <a:p>
            <a:pPr>
              <a:lnSpc>
                <a:spcPct val="90000"/>
              </a:lnSpc>
            </a:pPr>
            <a:r>
              <a:rPr lang="en-GB" sz="3600" dirty="0">
                <a:solidFill>
                  <a:schemeClr val="tx2"/>
                </a:solidFill>
                <a:ea typeface="Open Sans Light" charset="0"/>
                <a:cs typeface="Open Sans Light" charset="0"/>
                <a:sym typeface="Raleway"/>
              </a:rPr>
              <a:t>and Exchange Users</a:t>
            </a:r>
            <a:endParaRPr lang="en-GB" sz="4000" dirty="0">
              <a:solidFill>
                <a:schemeClr val="tx2"/>
              </a:solidFill>
            </a:endParaRPr>
          </a:p>
        </p:txBody>
      </p:sp>
      <p:pic>
        <p:nvPicPr>
          <p:cNvPr id="2" name="Picture 1" descr="Logo&#10;&#10;Description automatically generated">
            <a:extLst>
              <a:ext uri="{FF2B5EF4-FFF2-40B4-BE49-F238E27FC236}">
                <a16:creationId xmlns:a16="http://schemas.microsoft.com/office/drawing/2014/main" id="{7C94E267-1ACD-2573-B86A-2A09B91B8F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pic>
        <p:nvPicPr>
          <p:cNvPr id="8" name="Picture 7" descr="Logo&#10;&#10;Description automatically generated">
            <a:extLst>
              <a:ext uri="{FF2B5EF4-FFF2-40B4-BE49-F238E27FC236}">
                <a16:creationId xmlns:a16="http://schemas.microsoft.com/office/drawing/2014/main" id="{249ACF87-FC06-503E-BAAD-90742B4990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1990" y="5999661"/>
            <a:ext cx="637466" cy="637466"/>
          </a:xfrm>
          <a:prstGeom prst="rect">
            <a:avLst/>
          </a:prstGeom>
        </p:spPr>
      </p:pic>
    </p:spTree>
    <p:extLst>
      <p:ext uri="{BB962C8B-B14F-4D97-AF65-F5344CB8AC3E}">
        <p14:creationId xmlns:p14="http://schemas.microsoft.com/office/powerpoint/2010/main" val="382021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468E1C-7B1F-CB4D-96E5-A98F4DDB5B3F}"/>
              </a:ext>
            </a:extLst>
          </p:cNvPr>
          <p:cNvPicPr>
            <a:picLocks noChangeAspect="1"/>
          </p:cNvPicPr>
          <p:nvPr/>
        </p:nvPicPr>
        <p:blipFill rotWithShape="1">
          <a:blip r:embed="rId2">
            <a:extLst>
              <a:ext uri="{28A0092B-C50C-407E-A947-70E740481C1C}">
                <a14:useLocalDpi xmlns:a14="http://schemas.microsoft.com/office/drawing/2010/main"/>
              </a:ext>
            </a:extLst>
          </a:blip>
          <a:srcRect l="19516"/>
          <a:stretch/>
        </p:blipFill>
        <p:spPr>
          <a:xfrm>
            <a:off x="7937607" y="0"/>
            <a:ext cx="4799957" cy="6858000"/>
          </a:xfrm>
          <a:prstGeom prst="rect">
            <a:avLst/>
          </a:prstGeom>
        </p:spPr>
      </p:pic>
      <p:sp>
        <p:nvSpPr>
          <p:cNvPr id="4" name="Rectangle 3"/>
          <p:cNvSpPr/>
          <p:nvPr/>
        </p:nvSpPr>
        <p:spPr>
          <a:xfrm>
            <a:off x="7937606" y="0"/>
            <a:ext cx="4799957"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Open Sans"/>
              <a:ea typeface="+mn-ea"/>
              <a:cs typeface="+mn-cs"/>
            </a:endParaRPr>
          </a:p>
        </p:txBody>
      </p:sp>
      <p:sp>
        <p:nvSpPr>
          <p:cNvPr id="9" name="Title 1"/>
          <p:cNvSpPr txBox="1">
            <a:spLocks/>
          </p:cNvSpPr>
          <p:nvPr/>
        </p:nvSpPr>
        <p:spPr>
          <a:xfrm>
            <a:off x="8282043" y="775893"/>
            <a:ext cx="4319532" cy="4963705"/>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Open Sans"/>
                <a:ea typeface="+mj-ea"/>
                <a:cs typeface="+mj-cs"/>
              </a:rPr>
              <a:t>Event Planning </a:t>
            </a:r>
            <a:r>
              <a:rPr lang="en-GB" sz="3600" dirty="0">
                <a:solidFill>
                  <a:prstClr val="white"/>
                </a:solidFill>
                <a:latin typeface="Open Sans"/>
              </a:rPr>
              <a:t>Made Easy</a:t>
            </a:r>
            <a:endParaRPr kumimoji="0" lang="en-GB" sz="1400" b="0" i="0" u="none" strike="noStrike" kern="1200" cap="none" spc="0" normalizeH="0" baseline="0" noProof="0" dirty="0">
              <a:ln>
                <a:noFill/>
              </a:ln>
              <a:solidFill>
                <a:prstClr val="white"/>
              </a:solidFill>
              <a:effectLst/>
              <a:uLnTx/>
              <a:uFillTx/>
              <a:latin typeface="Open Sans"/>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Open Sans"/>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Open Sans"/>
                <a:ea typeface="+mj-ea"/>
                <a:cs typeface="+mj-cs"/>
              </a:rPr>
              <a:t>Create Events before assigning members for it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Open Sans"/>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Open Sans"/>
                <a:ea typeface="+mj-ea"/>
                <a:cs typeface="+mj-cs"/>
              </a:rPr>
              <a:t>Broadcast: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Open Sans"/>
                <a:ea typeface="+mj-ea"/>
                <a:cs typeface="+mj-cs"/>
              </a:rPr>
              <a:t>Synchronised with users calendars as broadcast. </a:t>
            </a:r>
          </a:p>
          <a:p>
            <a:pPr marL="0" marR="0" lvl="0" indent="0" algn="l" defTabSz="914400" rtl="0" eaLnBrk="1" fontAlgn="auto" latinLnBrk="0" hangingPunct="1">
              <a:lnSpc>
                <a:spcPct val="100000"/>
              </a:lnSpc>
              <a:spcBef>
                <a:spcPct val="0"/>
              </a:spcBef>
              <a:spcAft>
                <a:spcPts val="0"/>
              </a:spcAft>
              <a:buClrTx/>
              <a:buSzTx/>
              <a:buFontTx/>
              <a:buNone/>
              <a:tabLst/>
              <a:defRPr/>
            </a:pPr>
            <a:br>
              <a:rPr kumimoji="0" lang="en-GB" sz="1800" b="0" i="0" u="none" strike="noStrike" kern="1200" cap="none" spc="0" normalizeH="0" baseline="0" noProof="0" dirty="0">
                <a:ln>
                  <a:noFill/>
                </a:ln>
                <a:solidFill>
                  <a:prstClr val="white"/>
                </a:solidFill>
                <a:effectLst/>
                <a:uLnTx/>
                <a:uFillTx/>
                <a:latin typeface="Open Sans"/>
                <a:ea typeface="+mj-ea"/>
                <a:cs typeface="+mj-cs"/>
              </a:rPr>
            </a:br>
            <a:r>
              <a:rPr kumimoji="0" lang="en-GB" sz="1800" b="0" i="0" u="none" strike="noStrike" kern="1200" cap="none" spc="0" normalizeH="0" baseline="0" noProof="0" dirty="0">
                <a:ln>
                  <a:noFill/>
                </a:ln>
                <a:solidFill>
                  <a:prstClr val="white"/>
                </a:solidFill>
                <a:effectLst/>
                <a:uLnTx/>
                <a:uFillTx/>
                <a:latin typeface="Open Sans"/>
                <a:ea typeface="+mj-ea"/>
                <a:cs typeface="+mj-cs"/>
              </a:rPr>
              <a:t>Invitees: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Open Sans"/>
                <a:ea typeface="+mj-ea"/>
                <a:cs typeface="+mj-cs"/>
              </a:rPr>
              <a:t>Ad hoc members for an event. Invited as regular participants.</a:t>
            </a:r>
          </a:p>
          <a:p>
            <a:pPr marL="0" marR="0" lvl="0" indent="0" algn="l" defTabSz="914400" rtl="0" eaLnBrk="1" fontAlgn="auto" latinLnBrk="0" hangingPunct="1">
              <a:lnSpc>
                <a:spcPct val="100000"/>
              </a:lnSpc>
              <a:spcBef>
                <a:spcPct val="0"/>
              </a:spcBef>
              <a:spcAft>
                <a:spcPts val="0"/>
              </a:spcAft>
              <a:buClrTx/>
              <a:buSzTx/>
              <a:buFontTx/>
              <a:buNone/>
              <a:tabLst/>
              <a:defRPr/>
            </a:pPr>
            <a:br>
              <a:rPr kumimoji="0" lang="en-GB" sz="1800" b="0" i="0" u="none" strike="noStrike" kern="1200" cap="none" spc="0" normalizeH="0" baseline="0" noProof="0" dirty="0">
                <a:ln>
                  <a:noFill/>
                </a:ln>
                <a:solidFill>
                  <a:prstClr val="white"/>
                </a:solidFill>
                <a:effectLst/>
                <a:uLnTx/>
                <a:uFillTx/>
                <a:latin typeface="Open Sans"/>
                <a:ea typeface="+mj-ea"/>
                <a:cs typeface="+mj-cs"/>
              </a:rPr>
            </a:br>
            <a:r>
              <a:rPr kumimoji="0" lang="en-GB" sz="1800" b="0" i="0" u="none" strike="noStrike" kern="1200" cap="none" spc="0" normalizeH="0" baseline="0" noProof="0" dirty="0">
                <a:ln>
                  <a:noFill/>
                </a:ln>
                <a:solidFill>
                  <a:prstClr val="white"/>
                </a:solidFill>
                <a:effectLst/>
                <a:uLnTx/>
                <a:uFillTx/>
                <a:latin typeface="Open Sans"/>
                <a:ea typeface="+mj-ea"/>
                <a:cs typeface="+mj-cs"/>
              </a:rPr>
              <a:t>Self Sign-up:</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Open Sans"/>
                <a:ea typeface="+mj-ea"/>
                <a:cs typeface="+mj-cs"/>
              </a:rPr>
              <a:t>Members can </a:t>
            </a:r>
            <a:r>
              <a:rPr lang="en-GB" sz="1800" dirty="0">
                <a:solidFill>
                  <a:prstClr val="white"/>
                </a:solidFill>
                <a:latin typeface="Open Sans"/>
              </a:rPr>
              <a:t>sign up for an event</a:t>
            </a:r>
            <a:r>
              <a:rPr kumimoji="0" lang="en-GB" sz="1800" b="0" i="0" u="none" strike="noStrike" kern="1200" cap="none" spc="0" normalizeH="0" baseline="0" noProof="0" dirty="0">
                <a:ln>
                  <a:noFill/>
                </a:ln>
                <a:solidFill>
                  <a:prstClr val="white"/>
                </a:solidFill>
                <a:effectLst/>
                <a:uLnTx/>
                <a:uFillTx/>
                <a:latin typeface="Open Sans"/>
                <a:ea typeface="+mj-ea"/>
                <a:cs typeface="+mj-cs"/>
              </a:rPr>
              <a:t>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Open Sans"/>
              <a:ea typeface="+mj-ea"/>
              <a:cs typeface="+mj-cs"/>
            </a:endParaRPr>
          </a:p>
        </p:txBody>
      </p:sp>
      <p:sp>
        <p:nvSpPr>
          <p:cNvPr id="11" name="TextBox 10">
            <a:extLst>
              <a:ext uri="{FF2B5EF4-FFF2-40B4-BE49-F238E27FC236}">
                <a16:creationId xmlns:a16="http://schemas.microsoft.com/office/drawing/2014/main" id="{9316F58B-6C63-B74A-9968-E755FBFA03BF}"/>
              </a:ext>
            </a:extLst>
          </p:cNvPr>
          <p:cNvSpPr txBox="1"/>
          <p:nvPr/>
        </p:nvSpPr>
        <p:spPr>
          <a:xfrm>
            <a:off x="9090991" y="249199"/>
            <a:ext cx="2907504" cy="341632"/>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95000"/>
                  </a:prstClr>
                </a:solidFill>
                <a:effectLst/>
                <a:uLnTx/>
                <a:uFillTx/>
                <a:latin typeface="Open Sans Light"/>
                <a:ea typeface="+mn-ea"/>
                <a:cs typeface="+mn-cs"/>
              </a:rPr>
              <a:t>Event Hub</a:t>
            </a:r>
          </a:p>
        </p:txBody>
      </p:sp>
      <p:cxnSp>
        <p:nvCxnSpPr>
          <p:cNvPr id="12" name="Straight Connector 11">
            <a:extLst>
              <a:ext uri="{FF2B5EF4-FFF2-40B4-BE49-F238E27FC236}">
                <a16:creationId xmlns:a16="http://schemas.microsoft.com/office/drawing/2014/main" id="{166A9D23-91B8-9343-9710-975F76904D76}"/>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text, clipart&#10;&#10;Description automatically generated">
            <a:extLst>
              <a:ext uri="{FF2B5EF4-FFF2-40B4-BE49-F238E27FC236}">
                <a16:creationId xmlns:a16="http://schemas.microsoft.com/office/drawing/2014/main" id="{44B870E2-60D1-9892-649F-C1F1E81D27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pic>
        <p:nvPicPr>
          <p:cNvPr id="3" name="Picture 2" descr="A computer with a calendar screen&#10;&#10;Description automatically generated">
            <a:extLst>
              <a:ext uri="{FF2B5EF4-FFF2-40B4-BE49-F238E27FC236}">
                <a16:creationId xmlns:a16="http://schemas.microsoft.com/office/drawing/2014/main" id="{83D86EF3-FE92-CE29-D74F-66CF950422C9}"/>
              </a:ext>
            </a:extLst>
          </p:cNvPr>
          <p:cNvPicPr>
            <a:picLocks noChangeAspect="1"/>
          </p:cNvPicPr>
          <p:nvPr/>
        </p:nvPicPr>
        <p:blipFill rotWithShape="1">
          <a:blip r:embed="rId4"/>
          <a:srcRect l="5195" t="-719" r="4345" b="719"/>
          <a:stretch/>
        </p:blipFill>
        <p:spPr>
          <a:xfrm>
            <a:off x="-471921" y="-185062"/>
            <a:ext cx="8983921" cy="7126552"/>
          </a:xfrm>
          <a:prstGeom prst="rect">
            <a:avLst/>
          </a:prstGeom>
        </p:spPr>
      </p:pic>
    </p:spTree>
    <p:extLst>
      <p:ext uri="{BB962C8B-B14F-4D97-AF65-F5344CB8AC3E}">
        <p14:creationId xmlns:p14="http://schemas.microsoft.com/office/powerpoint/2010/main" val="19638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around a table&#10;&#10;Description automatically generated">
            <a:extLst>
              <a:ext uri="{FF2B5EF4-FFF2-40B4-BE49-F238E27FC236}">
                <a16:creationId xmlns:a16="http://schemas.microsoft.com/office/drawing/2014/main" id="{FC2DECBD-E1E4-162F-AEFC-A91CBFDFD0BD}"/>
              </a:ext>
            </a:extLst>
          </p:cNvPr>
          <p:cNvPicPr>
            <a:picLocks noChangeAspect="1"/>
          </p:cNvPicPr>
          <p:nvPr/>
        </p:nvPicPr>
        <p:blipFill rotWithShape="1">
          <a:blip r:embed="rId3">
            <a:extLst>
              <a:ext uri="{28A0092B-C50C-407E-A947-70E740481C1C}">
                <a14:useLocalDpi xmlns:a14="http://schemas.microsoft.com/office/drawing/2010/main" val="0"/>
              </a:ext>
            </a:extLst>
          </a:blip>
          <a:srcRect t="10404" b="55221"/>
          <a:stretch/>
        </p:blipFill>
        <p:spPr>
          <a:xfrm>
            <a:off x="0" y="-2"/>
            <a:ext cx="12192001" cy="2794001"/>
          </a:xfrm>
          <a:prstGeom prst="rect">
            <a:avLst/>
          </a:prstGeom>
        </p:spPr>
      </p:pic>
      <p:sp>
        <p:nvSpPr>
          <p:cNvPr id="23" name="Rectangle 22"/>
          <p:cNvSpPr/>
          <p:nvPr/>
        </p:nvSpPr>
        <p:spPr>
          <a:xfrm rot="-5400000">
            <a:off x="4630147" y="-4688454"/>
            <a:ext cx="2907887" cy="1221581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2E738F6-43C0-8E4F-A3C5-E41CE38E706D}"/>
              </a:ext>
            </a:extLst>
          </p:cNvPr>
          <p:cNvSpPr txBox="1"/>
          <p:nvPr/>
        </p:nvSpPr>
        <p:spPr>
          <a:xfrm>
            <a:off x="6407289" y="-341632"/>
            <a:ext cx="2907504" cy="341632"/>
          </a:xfrm>
          <a:prstGeom prst="rect">
            <a:avLst/>
          </a:prstGeom>
          <a:noFill/>
        </p:spPr>
        <p:txBody>
          <a:bodyPr wrap="square" lIns="91440" tIns="45720" rIns="91440" bIns="45720" rtlCol="0" anchor="t">
            <a:spAutoFit/>
          </a:bodyPr>
          <a:lstStyle/>
          <a:p>
            <a:pPr>
              <a:lnSpc>
                <a:spcPct val="90000"/>
              </a:lnSpc>
            </a:pPr>
            <a:r>
              <a:rPr lang="en-GB" dirty="0">
                <a:solidFill>
                  <a:schemeClr val="bg1">
                    <a:lumMod val="95000"/>
                  </a:schemeClr>
                </a:solidFill>
                <a:latin typeface="+mj-lt"/>
              </a:rPr>
              <a:t>Branding </a:t>
            </a:r>
            <a:endParaRPr lang="en-US" dirty="0"/>
          </a:p>
        </p:txBody>
      </p:sp>
      <p:sp>
        <p:nvSpPr>
          <p:cNvPr id="19" name="Title 1">
            <a:extLst>
              <a:ext uri="{FF2B5EF4-FFF2-40B4-BE49-F238E27FC236}">
                <a16:creationId xmlns:a16="http://schemas.microsoft.com/office/drawing/2014/main" id="{B8F56BE5-2725-F1A1-D02F-883F97F5A0CE}"/>
              </a:ext>
            </a:extLst>
          </p:cNvPr>
          <p:cNvSpPr txBox="1">
            <a:spLocks/>
          </p:cNvSpPr>
          <p:nvPr/>
        </p:nvSpPr>
        <p:spPr>
          <a:xfrm>
            <a:off x="201687" y="5545812"/>
            <a:ext cx="3143080" cy="33259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400" b="1" dirty="0"/>
              <a:t>Share My Time</a:t>
            </a:r>
            <a:endParaRPr lang="en-GB" sz="700" dirty="0"/>
          </a:p>
        </p:txBody>
      </p:sp>
      <p:sp>
        <p:nvSpPr>
          <p:cNvPr id="25" name="Title 1">
            <a:extLst>
              <a:ext uri="{FF2B5EF4-FFF2-40B4-BE49-F238E27FC236}">
                <a16:creationId xmlns:a16="http://schemas.microsoft.com/office/drawing/2014/main" id="{1EF2DDB6-DA6B-73D4-AFC2-4F84E7953016}"/>
              </a:ext>
            </a:extLst>
          </p:cNvPr>
          <p:cNvSpPr txBox="1">
            <a:spLocks/>
          </p:cNvSpPr>
          <p:nvPr/>
        </p:nvSpPr>
        <p:spPr>
          <a:xfrm>
            <a:off x="8856542" y="4176467"/>
            <a:ext cx="3143080" cy="126207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400" b="1" dirty="0"/>
              <a:t>Room Display</a:t>
            </a:r>
            <a:endParaRPr lang="en-GB" sz="700" dirty="0"/>
          </a:p>
          <a:p>
            <a:r>
              <a:rPr lang="en-GB" sz="1400" dirty="0"/>
              <a:t>See if the room is free or busy including meeting details.</a:t>
            </a:r>
          </a:p>
          <a:p>
            <a:r>
              <a:rPr lang="en-GB" sz="1400" dirty="0"/>
              <a:t>Quick book an available room</a:t>
            </a:r>
          </a:p>
        </p:txBody>
      </p:sp>
      <p:sp>
        <p:nvSpPr>
          <p:cNvPr id="26" name="TextBox 25">
            <a:extLst>
              <a:ext uri="{FF2B5EF4-FFF2-40B4-BE49-F238E27FC236}">
                <a16:creationId xmlns:a16="http://schemas.microsoft.com/office/drawing/2014/main" id="{3CD8176C-4B73-6A72-55A3-13BE485564EB}"/>
              </a:ext>
            </a:extLst>
          </p:cNvPr>
          <p:cNvSpPr txBox="1"/>
          <p:nvPr/>
        </p:nvSpPr>
        <p:spPr>
          <a:xfrm>
            <a:off x="609600" y="544162"/>
            <a:ext cx="12464578" cy="978729"/>
          </a:xfrm>
          <a:prstGeom prst="rect">
            <a:avLst/>
          </a:prstGeom>
          <a:noFill/>
        </p:spPr>
        <p:txBody>
          <a:bodyPr wrap="square" lIns="91440" tIns="45720" rIns="91440" bIns="45720" rtlCol="0" anchor="t">
            <a:spAutoFit/>
          </a:bodyPr>
          <a:lstStyle/>
          <a:p>
            <a:pPr>
              <a:lnSpc>
                <a:spcPct val="90000"/>
              </a:lnSpc>
            </a:pPr>
            <a:r>
              <a:rPr lang="en-GB" sz="3600" dirty="0">
                <a:solidFill>
                  <a:schemeClr val="bg1"/>
                </a:solidFill>
              </a:rPr>
              <a:t>Branding</a:t>
            </a:r>
          </a:p>
          <a:p>
            <a:pPr>
              <a:lnSpc>
                <a:spcPct val="90000"/>
              </a:lnSpc>
            </a:pPr>
            <a:r>
              <a:rPr lang="en-GB" sz="2800" dirty="0">
                <a:solidFill>
                  <a:schemeClr val="bg1"/>
                </a:solidFill>
                <a:ea typeface="Open Sans Light"/>
                <a:cs typeface="Open Sans Light"/>
              </a:rPr>
              <a:t>Customise your OnTime</a:t>
            </a:r>
          </a:p>
        </p:txBody>
      </p:sp>
      <p:pic>
        <p:nvPicPr>
          <p:cNvPr id="2" name="Picture 1" descr="A screenshot of a computer&#10;&#10;Description automatically generated">
            <a:extLst>
              <a:ext uri="{FF2B5EF4-FFF2-40B4-BE49-F238E27FC236}">
                <a16:creationId xmlns:a16="http://schemas.microsoft.com/office/drawing/2014/main" id="{5A141E91-BEFD-44C6-2085-CF69519DD2A5}"/>
              </a:ext>
            </a:extLst>
          </p:cNvPr>
          <p:cNvPicPr>
            <a:picLocks noChangeAspect="1"/>
          </p:cNvPicPr>
          <p:nvPr/>
        </p:nvPicPr>
        <p:blipFill rotWithShape="1">
          <a:blip r:embed="rId4"/>
          <a:srcRect l="-1" r="34746"/>
          <a:stretch/>
        </p:blipFill>
        <p:spPr>
          <a:xfrm>
            <a:off x="4442191" y="1995546"/>
            <a:ext cx="3994143" cy="3442998"/>
          </a:xfrm>
          <a:prstGeom prst="rect">
            <a:avLst/>
          </a:prstGeom>
          <a:effectLst>
            <a:outerShdw blurRad="50800" dist="50800" dir="5400000" algn="ctr" rotWithShape="0">
              <a:srgbClr val="000000">
                <a:alpha val="36000"/>
              </a:srgbClr>
            </a:outerShdw>
          </a:effectLst>
        </p:spPr>
      </p:pic>
      <p:pic>
        <p:nvPicPr>
          <p:cNvPr id="3" name="Picture 2" descr="A screenshot of a computer&#10;&#10;Description automatically generated">
            <a:extLst>
              <a:ext uri="{FF2B5EF4-FFF2-40B4-BE49-F238E27FC236}">
                <a16:creationId xmlns:a16="http://schemas.microsoft.com/office/drawing/2014/main" id="{D7AB1E68-F45E-6C75-F747-97AC803503EF}"/>
              </a:ext>
            </a:extLst>
          </p:cNvPr>
          <p:cNvPicPr>
            <a:picLocks noChangeAspect="1"/>
          </p:cNvPicPr>
          <p:nvPr/>
        </p:nvPicPr>
        <p:blipFill rotWithShape="1">
          <a:blip r:embed="rId5"/>
          <a:srcRect l="9576" r="31342"/>
          <a:stretch/>
        </p:blipFill>
        <p:spPr>
          <a:xfrm>
            <a:off x="8560524" y="1988335"/>
            <a:ext cx="3631475" cy="3457419"/>
          </a:xfrm>
          <a:prstGeom prst="rect">
            <a:avLst/>
          </a:prstGeom>
          <a:effectLst>
            <a:outerShdw blurRad="50800" dist="50800" dir="5400000" algn="ctr" rotWithShape="0">
              <a:srgbClr val="000000">
                <a:alpha val="36000"/>
              </a:srgbClr>
            </a:outerShdw>
          </a:effectLst>
        </p:spPr>
      </p:pic>
      <p:pic>
        <p:nvPicPr>
          <p:cNvPr id="4" name="Picture 3" descr="A screenshot of a calendar&#10;&#10;Description automatically generated">
            <a:extLst>
              <a:ext uri="{FF2B5EF4-FFF2-40B4-BE49-F238E27FC236}">
                <a16:creationId xmlns:a16="http://schemas.microsoft.com/office/drawing/2014/main" id="{3DC1AD39-7962-998E-A275-2691CAB6AA0B}"/>
              </a:ext>
            </a:extLst>
          </p:cNvPr>
          <p:cNvPicPr>
            <a:picLocks noChangeAspect="1"/>
          </p:cNvPicPr>
          <p:nvPr/>
        </p:nvPicPr>
        <p:blipFill rotWithShape="1">
          <a:blip r:embed="rId6"/>
          <a:srcRect l="13712" t="-209" r="15741" b="209"/>
          <a:stretch/>
        </p:blipFill>
        <p:spPr>
          <a:xfrm>
            <a:off x="-8466" y="1995546"/>
            <a:ext cx="4318000" cy="3442998"/>
          </a:xfrm>
          <a:prstGeom prst="rect">
            <a:avLst/>
          </a:prstGeom>
          <a:effectLst>
            <a:outerShdw blurRad="50800" dist="50800" dir="5400000" algn="ctr" rotWithShape="0">
              <a:srgbClr val="000000">
                <a:alpha val="36000"/>
              </a:srgbClr>
            </a:outerShdw>
          </a:effectLst>
        </p:spPr>
      </p:pic>
      <p:sp>
        <p:nvSpPr>
          <p:cNvPr id="5" name="TextBox 4">
            <a:extLst>
              <a:ext uri="{FF2B5EF4-FFF2-40B4-BE49-F238E27FC236}">
                <a16:creationId xmlns:a16="http://schemas.microsoft.com/office/drawing/2014/main" id="{5A0DDFA4-7F84-EFC0-388B-E69C7EFBBCFA}"/>
              </a:ext>
            </a:extLst>
          </p:cNvPr>
          <p:cNvSpPr txBox="1"/>
          <p:nvPr/>
        </p:nvSpPr>
        <p:spPr>
          <a:xfrm>
            <a:off x="8436334" y="205569"/>
            <a:ext cx="3562161" cy="341632"/>
          </a:xfrm>
          <a:prstGeom prst="rect">
            <a:avLst/>
          </a:prstGeom>
          <a:noFill/>
        </p:spPr>
        <p:txBody>
          <a:bodyPr wrap="square" rtlCol="0">
            <a:spAutoFit/>
          </a:bodyPr>
          <a:lstStyle/>
          <a:p>
            <a:pPr algn="r">
              <a:lnSpc>
                <a:spcPct val="90000"/>
              </a:lnSpc>
            </a:pPr>
            <a:r>
              <a:rPr lang="en-GB" dirty="0">
                <a:solidFill>
                  <a:schemeClr val="bg1">
                    <a:lumMod val="95000"/>
                  </a:schemeClr>
                </a:solidFill>
                <a:latin typeface="+mj-lt"/>
              </a:rPr>
              <a:t>Branding</a:t>
            </a:r>
          </a:p>
        </p:txBody>
      </p:sp>
      <p:cxnSp>
        <p:nvCxnSpPr>
          <p:cNvPr id="6" name="Straight Connector 5">
            <a:extLst>
              <a:ext uri="{FF2B5EF4-FFF2-40B4-BE49-F238E27FC236}">
                <a16:creationId xmlns:a16="http://schemas.microsoft.com/office/drawing/2014/main" id="{57C6A86B-0213-2EA2-BB50-61E7E68B9FF8}"/>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B4B54BFA-FF99-3D0A-48C2-123EEF5A2DE7}"/>
              </a:ext>
            </a:extLst>
          </p:cNvPr>
          <p:cNvSpPr txBox="1">
            <a:spLocks/>
          </p:cNvSpPr>
          <p:nvPr/>
        </p:nvSpPr>
        <p:spPr>
          <a:xfrm>
            <a:off x="4475983" y="5554206"/>
            <a:ext cx="3143080" cy="66806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400" b="1" dirty="0"/>
              <a:t>Desktop Client</a:t>
            </a:r>
            <a:endParaRPr lang="en-GB" sz="700" dirty="0"/>
          </a:p>
          <a:p>
            <a:endParaRPr lang="en-GB" sz="1400" dirty="0"/>
          </a:p>
        </p:txBody>
      </p:sp>
      <p:sp>
        <p:nvSpPr>
          <p:cNvPr id="10" name="Title 1">
            <a:extLst>
              <a:ext uri="{FF2B5EF4-FFF2-40B4-BE49-F238E27FC236}">
                <a16:creationId xmlns:a16="http://schemas.microsoft.com/office/drawing/2014/main" id="{D2420535-D430-53B7-DEFA-6F19FF856F2C}"/>
              </a:ext>
            </a:extLst>
          </p:cNvPr>
          <p:cNvSpPr txBox="1">
            <a:spLocks/>
          </p:cNvSpPr>
          <p:nvPr/>
        </p:nvSpPr>
        <p:spPr>
          <a:xfrm>
            <a:off x="8750279" y="5554206"/>
            <a:ext cx="3143080" cy="33259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400" b="1" dirty="0"/>
              <a:t>Pollarity</a:t>
            </a:r>
          </a:p>
        </p:txBody>
      </p:sp>
    </p:spTree>
    <p:extLst>
      <p:ext uri="{BB962C8B-B14F-4D97-AF65-F5344CB8AC3E}">
        <p14:creationId xmlns:p14="http://schemas.microsoft.com/office/powerpoint/2010/main" val="396896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sitting at a table&#10;&#10;Description automatically generated">
            <a:extLst>
              <a:ext uri="{FF2B5EF4-FFF2-40B4-BE49-F238E27FC236}">
                <a16:creationId xmlns:a16="http://schemas.microsoft.com/office/drawing/2014/main" id="{31ED5AF5-AD05-45E9-A6E7-D5CC61658485}"/>
              </a:ext>
            </a:extLst>
          </p:cNvPr>
          <p:cNvPicPr>
            <a:picLocks noGrp="1" noChangeAspect="1"/>
          </p:cNvPicPr>
          <p:nvPr>
            <p:ph type="pic" sz="quarter" idx="16"/>
          </p:nvPr>
        </p:nvPicPr>
        <p:blipFill rotWithShape="1">
          <a:blip r:embed="rId2" cstate="hqprint">
            <a:extLst>
              <a:ext uri="{28A0092B-C50C-407E-A947-70E740481C1C}">
                <a14:useLocalDpi xmlns:a14="http://schemas.microsoft.com/office/drawing/2010/main"/>
              </a:ext>
            </a:extLst>
          </a:blip>
          <a:srcRect/>
          <a:stretch/>
        </p:blipFill>
        <p:spPr>
          <a:xfrm>
            <a:off x="-7472" y="0"/>
            <a:ext cx="5081588" cy="6858000"/>
          </a:xfrm>
        </p:spPr>
      </p:pic>
      <p:sp>
        <p:nvSpPr>
          <p:cNvPr id="20" name="Rectangle 19"/>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5673977" y="2563571"/>
            <a:ext cx="5619254" cy="173085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800" dirty="0"/>
              <a:t>The freemium version is a completely free version of the OnTime Group Calendar for HCL Domino CCB licensed organisations, however with limited features compared to the premium product and add-ons</a:t>
            </a:r>
          </a:p>
        </p:txBody>
      </p:sp>
      <p:sp>
        <p:nvSpPr>
          <p:cNvPr id="5" name="TextBox 4"/>
          <p:cNvSpPr txBox="1"/>
          <p:nvPr/>
        </p:nvSpPr>
        <p:spPr>
          <a:xfrm>
            <a:off x="5674773" y="1688197"/>
            <a:ext cx="6095204" cy="646331"/>
          </a:xfrm>
          <a:prstGeom prst="rect">
            <a:avLst/>
          </a:prstGeom>
          <a:noFill/>
        </p:spPr>
        <p:txBody>
          <a:bodyPr wrap="square" rtlCol="0">
            <a:spAutoFit/>
          </a:bodyPr>
          <a:lstStyle/>
          <a:p>
            <a:r>
              <a:rPr lang="en-GB" sz="3600" dirty="0">
                <a:solidFill>
                  <a:schemeClr val="tx2"/>
                </a:solidFill>
              </a:rPr>
              <a:t>What is OnTime Freemium?</a:t>
            </a:r>
          </a:p>
        </p:txBody>
      </p:sp>
      <p:sp>
        <p:nvSpPr>
          <p:cNvPr id="11" name="Rounded Rectangle 10">
            <a:extLst>
              <a:ext uri="{FF2B5EF4-FFF2-40B4-BE49-F238E27FC236}">
                <a16:creationId xmlns:a16="http://schemas.microsoft.com/office/drawing/2014/main" id="{A413E74C-9047-1744-AD04-FE1D6A545916}"/>
              </a:ext>
            </a:extLst>
          </p:cNvPr>
          <p:cNvSpPr/>
          <p:nvPr/>
        </p:nvSpPr>
        <p:spPr>
          <a:xfrm>
            <a:off x="357241" y="3941064"/>
            <a:ext cx="3007752" cy="1636776"/>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547343" y="4094794"/>
            <a:ext cx="2817649" cy="1323439"/>
          </a:xfrm>
          <a:prstGeom prst="rect">
            <a:avLst/>
          </a:prstGeom>
          <a:noFill/>
        </p:spPr>
        <p:txBody>
          <a:bodyPr wrap="square" rtlCol="0">
            <a:spAutoFit/>
          </a:bodyPr>
          <a:lstStyle/>
          <a:p>
            <a:r>
              <a:rPr lang="en-GB" sz="4000" dirty="0">
                <a:solidFill>
                  <a:schemeClr val="bg1"/>
                </a:solidFill>
              </a:rPr>
              <a:t>OnTime Freemium</a:t>
            </a:r>
          </a:p>
        </p:txBody>
      </p:sp>
      <p:pic>
        <p:nvPicPr>
          <p:cNvPr id="2" name="Picture 1" descr="Logo&#10;&#10;Description automatically generated">
            <a:extLst>
              <a:ext uri="{FF2B5EF4-FFF2-40B4-BE49-F238E27FC236}">
                <a16:creationId xmlns:a16="http://schemas.microsoft.com/office/drawing/2014/main" id="{0257BFCB-C5D2-4FA9-92C9-AAF1D4D88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4078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C54E35-FFCE-2F4D-B040-97912B43A58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4592176" cy="6858000"/>
          </a:xfrm>
          <a:prstGeom prst="rect">
            <a:avLst/>
          </a:prstGeom>
        </p:spPr>
      </p:pic>
      <p:sp>
        <p:nvSpPr>
          <p:cNvPr id="23" name="Rectangle 22"/>
          <p:cNvSpPr/>
          <p:nvPr/>
        </p:nvSpPr>
        <p:spPr>
          <a:xfrm>
            <a:off x="0" y="0"/>
            <a:ext cx="4592176"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22E738F6-43C0-8E4F-A3C5-E41CE38E706D}"/>
              </a:ext>
            </a:extLst>
          </p:cNvPr>
          <p:cNvSpPr txBox="1"/>
          <p:nvPr/>
        </p:nvSpPr>
        <p:spPr>
          <a:xfrm>
            <a:off x="216696" y="267968"/>
            <a:ext cx="2907504" cy="341632"/>
          </a:xfrm>
          <a:prstGeom prst="rect">
            <a:avLst/>
          </a:prstGeom>
          <a:noFill/>
        </p:spPr>
        <p:txBody>
          <a:bodyPr wrap="square" rtlCol="0">
            <a:spAutoFit/>
          </a:bodyPr>
          <a:lstStyle/>
          <a:p>
            <a:pPr>
              <a:lnSpc>
                <a:spcPct val="90000"/>
              </a:lnSpc>
            </a:pPr>
            <a:r>
              <a:rPr lang="en-GB" dirty="0">
                <a:solidFill>
                  <a:schemeClr val="bg1">
                    <a:lumMod val="95000"/>
                  </a:schemeClr>
                </a:solidFill>
                <a:latin typeface="+mj-lt"/>
              </a:rPr>
              <a:t>OnTime Freemium</a:t>
            </a:r>
          </a:p>
        </p:txBody>
      </p:sp>
      <p:cxnSp>
        <p:nvCxnSpPr>
          <p:cNvPr id="24" name="Straight Connector 23">
            <a:extLst>
              <a:ext uri="{FF2B5EF4-FFF2-40B4-BE49-F238E27FC236}">
                <a16:creationId xmlns:a16="http://schemas.microsoft.com/office/drawing/2014/main" id="{485BE0E3-8BFC-D946-8CBE-97C08C9C9527}"/>
              </a:ext>
            </a:extLst>
          </p:cNvPr>
          <p:cNvCxnSpPr>
            <a:cxnSpLocks/>
          </p:cNvCxnSpPr>
          <p:nvPr/>
        </p:nvCxnSpPr>
        <p:spPr>
          <a:xfrm flipH="1">
            <a:off x="337213" y="593901"/>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9" name="Table 38">
            <a:extLst>
              <a:ext uri="{FF2B5EF4-FFF2-40B4-BE49-F238E27FC236}">
                <a16:creationId xmlns:a16="http://schemas.microsoft.com/office/drawing/2014/main" id="{DD76E761-E75E-E2AA-C076-1AA9A9B56AAD}"/>
              </a:ext>
            </a:extLst>
          </p:cNvPr>
          <p:cNvGraphicFramePr>
            <a:graphicFrameLocks noGrp="1"/>
          </p:cNvGraphicFramePr>
          <p:nvPr>
            <p:extLst>
              <p:ext uri="{D42A27DB-BD31-4B8C-83A1-F6EECF244321}">
                <p14:modId xmlns:p14="http://schemas.microsoft.com/office/powerpoint/2010/main" val="3196041588"/>
              </p:ext>
            </p:extLst>
          </p:nvPr>
        </p:nvGraphicFramePr>
        <p:xfrm>
          <a:off x="1135213" y="586956"/>
          <a:ext cx="10099995" cy="6040750"/>
        </p:xfrm>
        <a:graphic>
          <a:graphicData uri="http://schemas.openxmlformats.org/drawingml/2006/table">
            <a:tbl>
              <a:tblPr firstRow="1" bandRow="1">
                <a:effectLst>
                  <a:outerShdw blurRad="63500" sx="102000" sy="102000" algn="ctr" rotWithShape="0">
                    <a:prstClr val="black">
                      <a:alpha val="4000"/>
                    </a:prstClr>
                  </a:outerShdw>
                  <a:reflection stA="0" endPos="65000" dist="50800" dir="5400000" sy="-100000" algn="bl" rotWithShape="0"/>
                </a:effectLst>
                <a:tableStyleId>{9D7B26C5-4107-4FEC-AEDC-1716B250A1EF}</a:tableStyleId>
              </a:tblPr>
              <a:tblGrid>
                <a:gridCol w="7083952">
                  <a:extLst>
                    <a:ext uri="{9D8B030D-6E8A-4147-A177-3AD203B41FA5}">
                      <a16:colId xmlns:a16="http://schemas.microsoft.com/office/drawing/2014/main" val="3878488281"/>
                    </a:ext>
                  </a:extLst>
                </a:gridCol>
                <a:gridCol w="1500808">
                  <a:extLst>
                    <a:ext uri="{9D8B030D-6E8A-4147-A177-3AD203B41FA5}">
                      <a16:colId xmlns:a16="http://schemas.microsoft.com/office/drawing/2014/main" val="2688290443"/>
                    </a:ext>
                  </a:extLst>
                </a:gridCol>
                <a:gridCol w="1515235">
                  <a:extLst>
                    <a:ext uri="{9D8B030D-6E8A-4147-A177-3AD203B41FA5}">
                      <a16:colId xmlns:a16="http://schemas.microsoft.com/office/drawing/2014/main" val="3564161289"/>
                    </a:ext>
                  </a:extLst>
                </a:gridCol>
              </a:tblGrid>
              <a:tr h="47241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FFFF"/>
                        </a:solidFill>
                        <a:effectLst/>
                        <a:uLnTx/>
                        <a:uFillTx/>
                        <a:latin typeface="+mj-lt"/>
                        <a:ea typeface="+mn-ea"/>
                        <a:cs typeface="Segoe UI Light" panose="020B0502040204020203" pitchFamily="34" charset="0"/>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j-lt"/>
                          <a:ea typeface="+mn-ea"/>
                          <a:cs typeface="Segoe UI Light" panose="020B0502040204020203" pitchFamily="34" charset="0"/>
                        </a:rPr>
                        <a:t>Level 1</a:t>
                      </a:r>
                      <a:endParaRPr kumimoji="0" lang="en-GB" sz="1600" b="1" i="0" u="none" strike="noStrike" kern="1200" cap="none" spc="0" normalizeH="0" baseline="0" noProof="0">
                        <a:ln>
                          <a:noFill/>
                        </a:ln>
                        <a:solidFill>
                          <a:srgbClr val="FFFFFF"/>
                        </a:solidFill>
                        <a:effectLst/>
                        <a:uLnTx/>
                        <a:uFillTx/>
                        <a:latin typeface="+mj-lt"/>
                        <a:ea typeface="+mn-ea"/>
                        <a:cs typeface="Segoe UI Light" panose="020B0502040204020203" pitchFamily="34" charset="0"/>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j-lt"/>
                          <a:ea typeface="+mn-ea"/>
                          <a:cs typeface="Segoe UI Light" panose="020B0502040204020203" pitchFamily="34" charset="0"/>
                        </a:rPr>
                        <a:t>Level 2</a:t>
                      </a:r>
                      <a:endParaRPr kumimoji="0" lang="en-GB" sz="1600" b="1" i="0" u="none" strike="noStrike" kern="1200" cap="none" spc="0" normalizeH="0" baseline="0" noProof="0" dirty="0">
                        <a:ln>
                          <a:noFill/>
                        </a:ln>
                        <a:solidFill>
                          <a:srgbClr val="FFFFFF"/>
                        </a:solidFill>
                        <a:effectLst/>
                        <a:uLnTx/>
                        <a:uFillTx/>
                        <a:latin typeface="+mj-lt"/>
                        <a:ea typeface="+mn-ea"/>
                        <a:cs typeface="Segoe UI Light" panose="020B0502040204020203" pitchFamily="34" charset="0"/>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solidFill>
                  </a:tcPr>
                </a:tc>
                <a:extLst>
                  <a:ext uri="{0D108BD9-81ED-4DB2-BD59-A6C34878D82A}">
                    <a16:rowId xmlns:a16="http://schemas.microsoft.com/office/drawing/2014/main" val="3094656401"/>
                  </a:ext>
                </a:extLst>
              </a:tr>
              <a:tr h="556834">
                <a:tc>
                  <a:txBody>
                    <a:bodyPr/>
                    <a:lstStyle/>
                    <a:p>
                      <a:pPr algn="l"/>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Free of charge</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1400" dirty="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221092538"/>
                  </a:ext>
                </a:extLst>
              </a:tr>
              <a:tr h="556834">
                <a:tc>
                  <a:txBody>
                    <a:bodyPr/>
                    <a:lstStyle/>
                    <a:p>
                      <a:pPr algn="l"/>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Total of users, rooms, and resources included in OnTime</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400">
                          <a:solidFill>
                            <a:schemeClr val="tx1">
                              <a:lumMod val="65000"/>
                              <a:lumOff val="35000"/>
                            </a:schemeClr>
                          </a:solidFill>
                          <a:latin typeface="+mn-lt"/>
                        </a:rPr>
                        <a:t>25</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r>
                        <a:rPr lang="en-GB" sz="1400" dirty="0">
                          <a:solidFill>
                            <a:schemeClr val="tx1">
                              <a:lumMod val="65000"/>
                              <a:lumOff val="35000"/>
                            </a:schemeClr>
                          </a:solidFill>
                          <a:latin typeface="+mn-lt"/>
                        </a:rPr>
                        <a:t>50</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340930717"/>
                  </a:ext>
                </a:extLst>
              </a:tr>
              <a:tr h="556834">
                <a:tc>
                  <a:txBody>
                    <a:bodyPr/>
                    <a:lstStyle/>
                    <a:p>
                      <a:pPr algn="l"/>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OnTime desktop client with limited</a:t>
                      </a:r>
                      <a:r>
                        <a:rPr kumimoji="0" lang="en-DK"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 features</a:t>
                      </a:r>
                      <a:endPar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1400" dirty="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2756327294"/>
                  </a:ext>
                </a:extLst>
              </a:tr>
              <a:tr h="556834">
                <a:tc>
                  <a:txBody>
                    <a:bodyPr/>
                    <a:lstStyle/>
                    <a:p>
                      <a:pPr algn="l"/>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Share My Time add-on (limited features)</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dirty="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4123364867"/>
                  </a:ext>
                </a:extLst>
              </a:tr>
              <a:tr h="556834">
                <a:tc>
                  <a:txBody>
                    <a:bodyPr/>
                    <a:lstStyle/>
                    <a:p>
                      <a:pPr algn="l"/>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Event Hub (limited features)</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1400" dirty="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3644766499"/>
                  </a:ext>
                </a:extLst>
              </a:tr>
              <a:tr h="556834">
                <a:tc>
                  <a:txBody>
                    <a:bodyPr/>
                    <a:lstStyle/>
                    <a:p>
                      <a:pPr algn="l"/>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Mobile Add on</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2441493440"/>
                  </a:ext>
                </a:extLst>
              </a:tr>
              <a:tr h="556834">
                <a:tc>
                  <a:txBody>
                    <a:bodyPr/>
                    <a:lstStyle/>
                    <a:p>
                      <a:pPr algn="l"/>
                      <a:r>
                        <a:rPr lang="en-GB" sz="1400" dirty="0">
                          <a:solidFill>
                            <a:schemeClr val="tx1">
                              <a:lumMod val="65000"/>
                              <a:lumOff val="35000"/>
                            </a:schemeClr>
                          </a:solidFill>
                          <a:latin typeface="+mn-lt"/>
                        </a:rPr>
                        <a:t>2 hours of complimentary support from OnTime/partners included</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1400" dirty="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4007927220"/>
                  </a:ext>
                </a:extLst>
              </a:tr>
              <a:tr h="556834">
                <a:tc>
                  <a:txBody>
                    <a:bodyPr/>
                    <a:lstStyle/>
                    <a:p>
                      <a:pPr algn="l"/>
                      <a:r>
                        <a:rPr lang="en-GB" sz="1400" dirty="0">
                          <a:solidFill>
                            <a:schemeClr val="tx1">
                              <a:lumMod val="65000"/>
                              <a:lumOff val="35000"/>
                            </a:schemeClr>
                          </a:solidFill>
                          <a:latin typeface="+mn-lt"/>
                        </a:rPr>
                        <a:t>License key required (</a:t>
                      </a:r>
                      <a:r>
                        <a:rPr lang="en-GB" sz="1400" dirty="0" err="1">
                          <a:solidFill>
                            <a:schemeClr val="tx1">
                              <a:lumMod val="65000"/>
                              <a:lumOff val="35000"/>
                            </a:schemeClr>
                          </a:solidFill>
                          <a:latin typeface="+mn-lt"/>
                        </a:rPr>
                        <a:t>www.ontimesuite.com</a:t>
                      </a:r>
                      <a:r>
                        <a:rPr lang="en-GB" sz="1400" dirty="0">
                          <a:solidFill>
                            <a:schemeClr val="tx1">
                              <a:lumMod val="65000"/>
                              <a:lumOff val="35000"/>
                            </a:schemeClr>
                          </a:solidFill>
                          <a:latin typeface="+mn-lt"/>
                        </a:rPr>
                        <a:t>) </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3545377308"/>
                  </a:ext>
                </a:extLst>
              </a:tr>
              <a:tr h="5568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lumMod val="65000"/>
                              <a:lumOff val="35000"/>
                            </a:schemeClr>
                          </a:solidFill>
                          <a:latin typeface="+mn-lt"/>
                        </a:rPr>
                        <a:t>Included in the Domino 14.x download (Domino CCB entitlement required)</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140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3615030417"/>
                  </a:ext>
                </a:extLst>
              </a:tr>
              <a:tr h="556834">
                <a:tc>
                  <a:txBody>
                    <a:bodyPr/>
                    <a:lstStyle/>
                    <a:p>
                      <a:pPr algn="l"/>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Terms and conditions applies for each level</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306560560"/>
                  </a:ext>
                </a:extLst>
              </a:tr>
            </a:tbl>
          </a:graphicData>
        </a:graphic>
      </p:graphicFrame>
      <p:sp>
        <p:nvSpPr>
          <p:cNvPr id="42" name="Freeform 222">
            <a:extLst>
              <a:ext uri="{FF2B5EF4-FFF2-40B4-BE49-F238E27FC236}">
                <a16:creationId xmlns:a16="http://schemas.microsoft.com/office/drawing/2014/main" id="{7EF98729-57F4-5701-88F6-605378D713AB}"/>
              </a:ext>
            </a:extLst>
          </p:cNvPr>
          <p:cNvSpPr>
            <a:spLocks noEditPoints="1"/>
          </p:cNvSpPr>
          <p:nvPr/>
        </p:nvSpPr>
        <p:spPr bwMode="auto">
          <a:xfrm>
            <a:off x="8843834" y="1228846"/>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43" name="Freeform 222">
            <a:extLst>
              <a:ext uri="{FF2B5EF4-FFF2-40B4-BE49-F238E27FC236}">
                <a16:creationId xmlns:a16="http://schemas.microsoft.com/office/drawing/2014/main" id="{DBA3E7F5-5E08-77D2-1F66-1F4881ABFC16}"/>
              </a:ext>
            </a:extLst>
          </p:cNvPr>
          <p:cNvSpPr>
            <a:spLocks noEditPoints="1"/>
          </p:cNvSpPr>
          <p:nvPr/>
        </p:nvSpPr>
        <p:spPr bwMode="auto">
          <a:xfrm>
            <a:off x="10347955" y="1228845"/>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44" name="Freeform 222">
            <a:extLst>
              <a:ext uri="{FF2B5EF4-FFF2-40B4-BE49-F238E27FC236}">
                <a16:creationId xmlns:a16="http://schemas.microsoft.com/office/drawing/2014/main" id="{C7AD4F77-66E0-62D2-6D6A-464811BC71E8}"/>
              </a:ext>
            </a:extLst>
          </p:cNvPr>
          <p:cNvSpPr>
            <a:spLocks noEditPoints="1"/>
          </p:cNvSpPr>
          <p:nvPr/>
        </p:nvSpPr>
        <p:spPr bwMode="auto">
          <a:xfrm>
            <a:off x="8843834" y="2335141"/>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45" name="Freeform 222">
            <a:extLst>
              <a:ext uri="{FF2B5EF4-FFF2-40B4-BE49-F238E27FC236}">
                <a16:creationId xmlns:a16="http://schemas.microsoft.com/office/drawing/2014/main" id="{774F4A36-D189-9ABC-C787-4175D48216B1}"/>
              </a:ext>
            </a:extLst>
          </p:cNvPr>
          <p:cNvSpPr>
            <a:spLocks noEditPoints="1"/>
          </p:cNvSpPr>
          <p:nvPr/>
        </p:nvSpPr>
        <p:spPr bwMode="auto">
          <a:xfrm>
            <a:off x="10347955" y="2335140"/>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46" name="Freeform 222">
            <a:extLst>
              <a:ext uri="{FF2B5EF4-FFF2-40B4-BE49-F238E27FC236}">
                <a16:creationId xmlns:a16="http://schemas.microsoft.com/office/drawing/2014/main" id="{B27414D5-5CA0-0630-0AED-3F738CD83254}"/>
              </a:ext>
            </a:extLst>
          </p:cNvPr>
          <p:cNvSpPr>
            <a:spLocks noEditPoints="1"/>
          </p:cNvSpPr>
          <p:nvPr/>
        </p:nvSpPr>
        <p:spPr bwMode="auto">
          <a:xfrm>
            <a:off x="10347955" y="3465668"/>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48" name="Freeform 222">
            <a:extLst>
              <a:ext uri="{FF2B5EF4-FFF2-40B4-BE49-F238E27FC236}">
                <a16:creationId xmlns:a16="http://schemas.microsoft.com/office/drawing/2014/main" id="{E0C42E62-DBAC-D256-7371-E95B4EC5244C}"/>
              </a:ext>
            </a:extLst>
          </p:cNvPr>
          <p:cNvSpPr>
            <a:spLocks noEditPoints="1"/>
          </p:cNvSpPr>
          <p:nvPr/>
        </p:nvSpPr>
        <p:spPr bwMode="auto">
          <a:xfrm>
            <a:off x="10347955" y="4023700"/>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49" name="Freeform 222">
            <a:extLst>
              <a:ext uri="{FF2B5EF4-FFF2-40B4-BE49-F238E27FC236}">
                <a16:creationId xmlns:a16="http://schemas.microsoft.com/office/drawing/2014/main" id="{6DA50FE7-6BE8-049F-BAAA-8A92170855E3}"/>
              </a:ext>
            </a:extLst>
          </p:cNvPr>
          <p:cNvSpPr>
            <a:spLocks noEditPoints="1"/>
          </p:cNvSpPr>
          <p:nvPr/>
        </p:nvSpPr>
        <p:spPr bwMode="auto">
          <a:xfrm>
            <a:off x="8843834" y="4580261"/>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50" name="Freeform 222">
            <a:extLst>
              <a:ext uri="{FF2B5EF4-FFF2-40B4-BE49-F238E27FC236}">
                <a16:creationId xmlns:a16="http://schemas.microsoft.com/office/drawing/2014/main" id="{0B6499A7-8009-0B20-F723-6D614E7EAABD}"/>
              </a:ext>
            </a:extLst>
          </p:cNvPr>
          <p:cNvSpPr>
            <a:spLocks noEditPoints="1"/>
          </p:cNvSpPr>
          <p:nvPr/>
        </p:nvSpPr>
        <p:spPr bwMode="auto">
          <a:xfrm>
            <a:off x="10347955" y="4580260"/>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52" name="Freeform 222">
            <a:extLst>
              <a:ext uri="{FF2B5EF4-FFF2-40B4-BE49-F238E27FC236}">
                <a16:creationId xmlns:a16="http://schemas.microsoft.com/office/drawing/2014/main" id="{FA0FED05-EB6E-B4DA-2046-856B10CC32FA}"/>
              </a:ext>
            </a:extLst>
          </p:cNvPr>
          <p:cNvSpPr>
            <a:spLocks noEditPoints="1"/>
          </p:cNvSpPr>
          <p:nvPr/>
        </p:nvSpPr>
        <p:spPr bwMode="auto">
          <a:xfrm>
            <a:off x="10347955" y="5136820"/>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53" name="Freeform 222">
            <a:extLst>
              <a:ext uri="{FF2B5EF4-FFF2-40B4-BE49-F238E27FC236}">
                <a16:creationId xmlns:a16="http://schemas.microsoft.com/office/drawing/2014/main" id="{3750558D-22A8-C762-3421-D84925835B5D}"/>
              </a:ext>
            </a:extLst>
          </p:cNvPr>
          <p:cNvSpPr>
            <a:spLocks noEditPoints="1"/>
          </p:cNvSpPr>
          <p:nvPr/>
        </p:nvSpPr>
        <p:spPr bwMode="auto">
          <a:xfrm>
            <a:off x="8843833" y="5679278"/>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54" name="Freeform 222">
            <a:extLst>
              <a:ext uri="{FF2B5EF4-FFF2-40B4-BE49-F238E27FC236}">
                <a16:creationId xmlns:a16="http://schemas.microsoft.com/office/drawing/2014/main" id="{83AF04E2-E7A4-DA54-2153-3320FA5561B1}"/>
              </a:ext>
            </a:extLst>
          </p:cNvPr>
          <p:cNvSpPr>
            <a:spLocks noEditPoints="1"/>
          </p:cNvSpPr>
          <p:nvPr/>
        </p:nvSpPr>
        <p:spPr bwMode="auto">
          <a:xfrm>
            <a:off x="10347954" y="5679277"/>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55" name="Freeform 222">
            <a:extLst>
              <a:ext uri="{FF2B5EF4-FFF2-40B4-BE49-F238E27FC236}">
                <a16:creationId xmlns:a16="http://schemas.microsoft.com/office/drawing/2014/main" id="{5E843140-F754-94E1-EE56-0D10E2B7A00B}"/>
              </a:ext>
            </a:extLst>
          </p:cNvPr>
          <p:cNvSpPr>
            <a:spLocks noEditPoints="1"/>
          </p:cNvSpPr>
          <p:nvPr/>
        </p:nvSpPr>
        <p:spPr bwMode="auto">
          <a:xfrm>
            <a:off x="10347954" y="2901639"/>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2" name="Freeform 222">
            <a:extLst>
              <a:ext uri="{FF2B5EF4-FFF2-40B4-BE49-F238E27FC236}">
                <a16:creationId xmlns:a16="http://schemas.microsoft.com/office/drawing/2014/main" id="{45438E62-578C-BB1A-517F-6EC745872E66}"/>
              </a:ext>
            </a:extLst>
          </p:cNvPr>
          <p:cNvSpPr>
            <a:spLocks noEditPoints="1"/>
          </p:cNvSpPr>
          <p:nvPr/>
        </p:nvSpPr>
        <p:spPr bwMode="auto">
          <a:xfrm>
            <a:off x="8843833" y="6240285"/>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3" name="Freeform 222">
            <a:extLst>
              <a:ext uri="{FF2B5EF4-FFF2-40B4-BE49-F238E27FC236}">
                <a16:creationId xmlns:a16="http://schemas.microsoft.com/office/drawing/2014/main" id="{61655BCE-E557-FAC0-54DD-10DEA0EDADCE}"/>
              </a:ext>
            </a:extLst>
          </p:cNvPr>
          <p:cNvSpPr>
            <a:spLocks noEditPoints="1"/>
          </p:cNvSpPr>
          <p:nvPr/>
        </p:nvSpPr>
        <p:spPr bwMode="auto">
          <a:xfrm>
            <a:off x="10347954" y="6240284"/>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Tree>
    <p:extLst>
      <p:ext uri="{BB962C8B-B14F-4D97-AF65-F5344CB8AC3E}">
        <p14:creationId xmlns:p14="http://schemas.microsoft.com/office/powerpoint/2010/main" val="315474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2B7A0BA-82CF-4143-99F0-F311EFB402F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2817341"/>
          </a:xfrm>
          <a:prstGeom prst="rect">
            <a:avLst/>
          </a:prstGeom>
        </p:spPr>
      </p:pic>
      <p:sp>
        <p:nvSpPr>
          <p:cNvPr id="33" name="Rectangle 32"/>
          <p:cNvSpPr/>
          <p:nvPr/>
        </p:nvSpPr>
        <p:spPr>
          <a:xfrm>
            <a:off x="0" y="0"/>
            <a:ext cx="12192000" cy="2817341"/>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897D5CE-1303-5D45-99C7-C04C08C827DC}"/>
              </a:ext>
            </a:extLst>
          </p:cNvPr>
          <p:cNvGrpSpPr/>
          <p:nvPr/>
        </p:nvGrpSpPr>
        <p:grpSpPr>
          <a:xfrm>
            <a:off x="3270894" y="1495262"/>
            <a:ext cx="2602267" cy="1138353"/>
            <a:chOff x="3270894" y="1341369"/>
            <a:chExt cx="2602267" cy="1138353"/>
          </a:xfrm>
        </p:grpSpPr>
        <p:sp>
          <p:nvSpPr>
            <p:cNvPr id="19" name="Title 1"/>
            <p:cNvSpPr txBox="1">
              <a:spLocks/>
            </p:cNvSpPr>
            <p:nvPr/>
          </p:nvSpPr>
          <p:spPr>
            <a:xfrm>
              <a:off x="3280037" y="1625514"/>
              <a:ext cx="2593124" cy="85420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a:solidFill>
                    <a:schemeClr val="bg1"/>
                  </a:solidFill>
                </a:rPr>
                <a:t>A simple user interface which provides the user with a clear overview of tasks and availability of their teams and even the entire enterprise</a:t>
              </a:r>
            </a:p>
          </p:txBody>
        </p:sp>
        <p:sp>
          <p:nvSpPr>
            <p:cNvPr id="20" name="TextBox 19"/>
            <p:cNvSpPr txBox="1"/>
            <p:nvPr/>
          </p:nvSpPr>
          <p:spPr>
            <a:xfrm>
              <a:off x="3270894" y="1341369"/>
              <a:ext cx="2078442" cy="369332"/>
            </a:xfrm>
            <a:prstGeom prst="rect">
              <a:avLst/>
            </a:prstGeom>
            <a:noFill/>
          </p:spPr>
          <p:txBody>
            <a:bodyPr wrap="square" rtlCol="0">
              <a:spAutoFit/>
            </a:bodyPr>
            <a:lstStyle/>
            <a:p>
              <a:r>
                <a:rPr lang="en-GB">
                  <a:solidFill>
                    <a:schemeClr val="bg1"/>
                  </a:solidFill>
                </a:rPr>
                <a:t>Mobile</a:t>
              </a:r>
            </a:p>
          </p:txBody>
        </p:sp>
      </p:grpSp>
      <p:pic>
        <p:nvPicPr>
          <p:cNvPr id="3" name="Picture Placeholder 4" descr="A person wearing a suit and tie&#10;&#10;Description automatically generated">
            <a:extLst>
              <a:ext uri="{FF2B5EF4-FFF2-40B4-BE49-F238E27FC236}">
                <a16:creationId xmlns:a16="http://schemas.microsoft.com/office/drawing/2014/main" id="{EDBD4613-5414-B40A-9F38-13D6A8D46EFA}"/>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006845" y="1180810"/>
            <a:ext cx="2089400" cy="1561712"/>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pic>
        <p:nvPicPr>
          <p:cNvPr id="12" name="Picture Placeholder 11" descr="A crowd of people&#10;&#10;Description automatically generated">
            <a:extLst>
              <a:ext uri="{FF2B5EF4-FFF2-40B4-BE49-F238E27FC236}">
                <a16:creationId xmlns:a16="http://schemas.microsoft.com/office/drawing/2014/main" id="{23300C64-6F33-8CA3-B966-0F138C9FE289}"/>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317426" y="1180810"/>
            <a:ext cx="2078442" cy="1552766"/>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pic>
        <p:nvPicPr>
          <p:cNvPr id="8" name="Picture Placeholder 7" descr="A couple of people posing for the camera&#10;&#10;Description automatically generated">
            <a:extLst>
              <a:ext uri="{FF2B5EF4-FFF2-40B4-BE49-F238E27FC236}">
                <a16:creationId xmlns:a16="http://schemas.microsoft.com/office/drawing/2014/main" id="{8CAD2C2E-ED53-2040-BF78-AD7C830EC946}"/>
              </a:ext>
            </a:extLst>
          </p:cNvPr>
          <p:cNvPicPr>
            <a:picLocks noGrp="1" noChangeAspect="1"/>
          </p:cNvPicPr>
          <p:nvPr>
            <p:ph type="pic" sz="quarter" idx="12"/>
          </p:nvPr>
        </p:nvPicPr>
        <p:blipFill>
          <a:blip r:embed="rId5" cstate="hqprint">
            <a:extLst>
              <a:ext uri="{28A0092B-C50C-407E-A947-70E740481C1C}">
                <a14:useLocalDpi xmlns:a14="http://schemas.microsoft.com/office/drawing/2010/main"/>
              </a:ext>
            </a:extLst>
          </a:blip>
          <a:srcRect/>
          <a:stretch>
            <a:fillRect/>
          </a:stretch>
        </p:blipFill>
        <p:spPr>
          <a:xfrm>
            <a:off x="1017803" y="4797188"/>
            <a:ext cx="2090417" cy="1561712"/>
          </a:xfrm>
          <a:effectLst>
            <a:outerShdw blurRad="50800" dist="38100" dir="2700000" algn="tl" rotWithShape="0">
              <a:prstClr val="black">
                <a:alpha val="40000"/>
              </a:prstClr>
            </a:outerShdw>
          </a:effectLst>
        </p:spPr>
      </p:pic>
      <p:grpSp>
        <p:nvGrpSpPr>
          <p:cNvPr id="7" name="Group 6">
            <a:extLst>
              <a:ext uri="{FF2B5EF4-FFF2-40B4-BE49-F238E27FC236}">
                <a16:creationId xmlns:a16="http://schemas.microsoft.com/office/drawing/2014/main" id="{52ADBB97-812A-BC4B-8FA2-8D2277B3AAE5}"/>
              </a:ext>
            </a:extLst>
          </p:cNvPr>
          <p:cNvGrpSpPr/>
          <p:nvPr/>
        </p:nvGrpSpPr>
        <p:grpSpPr>
          <a:xfrm>
            <a:off x="3280036" y="5145824"/>
            <a:ext cx="2517259" cy="971998"/>
            <a:chOff x="3280036" y="4889489"/>
            <a:chExt cx="2517259" cy="971998"/>
          </a:xfrm>
        </p:grpSpPr>
        <p:sp>
          <p:nvSpPr>
            <p:cNvPr id="26" name="TextBox 25"/>
            <p:cNvSpPr txBox="1"/>
            <p:nvPr/>
          </p:nvSpPr>
          <p:spPr>
            <a:xfrm>
              <a:off x="3280037" y="4889489"/>
              <a:ext cx="2389243" cy="369332"/>
            </a:xfrm>
            <a:prstGeom prst="rect">
              <a:avLst/>
            </a:prstGeom>
            <a:noFill/>
          </p:spPr>
          <p:txBody>
            <a:bodyPr wrap="square" rtlCol="0">
              <a:spAutoFit/>
            </a:bodyPr>
            <a:lstStyle/>
            <a:p>
              <a:r>
                <a:rPr lang="en-GB">
                  <a:solidFill>
                    <a:schemeClr val="tx2"/>
                  </a:solidFill>
                </a:rPr>
                <a:t>HCL Connections</a:t>
              </a:r>
            </a:p>
          </p:txBody>
        </p:sp>
        <p:sp>
          <p:nvSpPr>
            <p:cNvPr id="15" name="Title 1">
              <a:extLst>
                <a:ext uri="{FF2B5EF4-FFF2-40B4-BE49-F238E27FC236}">
                  <a16:creationId xmlns:a16="http://schemas.microsoft.com/office/drawing/2014/main" id="{3392585C-CC33-274B-A819-08EA65427AE5}"/>
                </a:ext>
              </a:extLst>
            </p:cNvPr>
            <p:cNvSpPr txBox="1">
              <a:spLocks/>
            </p:cNvSpPr>
            <p:nvPr/>
          </p:nvSpPr>
          <p:spPr>
            <a:xfrm>
              <a:off x="3280036" y="5201178"/>
              <a:ext cx="2517259" cy="660309"/>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a:t>Knowing What We as an Organisation Can Do and When to Do It</a:t>
              </a:r>
            </a:p>
          </p:txBody>
        </p:sp>
      </p:grpSp>
      <p:grpSp>
        <p:nvGrpSpPr>
          <p:cNvPr id="16" name="Group 15">
            <a:extLst>
              <a:ext uri="{FF2B5EF4-FFF2-40B4-BE49-F238E27FC236}">
                <a16:creationId xmlns:a16="http://schemas.microsoft.com/office/drawing/2014/main" id="{085D57DE-69CE-FD4E-B77B-967EFA2A1F5F}"/>
              </a:ext>
            </a:extLst>
          </p:cNvPr>
          <p:cNvGrpSpPr/>
          <p:nvPr/>
        </p:nvGrpSpPr>
        <p:grpSpPr>
          <a:xfrm>
            <a:off x="8579701" y="1491280"/>
            <a:ext cx="2702182" cy="1156641"/>
            <a:chOff x="3280180" y="1177408"/>
            <a:chExt cx="3690911" cy="1156641"/>
          </a:xfrm>
        </p:grpSpPr>
        <p:sp>
          <p:nvSpPr>
            <p:cNvPr id="17" name="Title 1">
              <a:extLst>
                <a:ext uri="{FF2B5EF4-FFF2-40B4-BE49-F238E27FC236}">
                  <a16:creationId xmlns:a16="http://schemas.microsoft.com/office/drawing/2014/main" id="{DCB02AD1-7AE6-DB47-BDAC-9F6DFA3EC092}"/>
                </a:ext>
              </a:extLst>
            </p:cNvPr>
            <p:cNvSpPr txBox="1">
              <a:spLocks/>
            </p:cNvSpPr>
            <p:nvPr/>
          </p:nvSpPr>
          <p:spPr>
            <a:xfrm>
              <a:off x="3280180" y="1479841"/>
              <a:ext cx="3690911" cy="85420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dirty="0">
                  <a:solidFill>
                    <a:schemeClr val="bg1"/>
                  </a:solidFill>
                </a:rPr>
                <a:t>Significantly reduces the time used to decide upon a common time slot for a meeting by polling the intended participants or sharing your calendar.</a:t>
              </a:r>
            </a:p>
          </p:txBody>
        </p:sp>
        <p:sp>
          <p:nvSpPr>
            <p:cNvPr id="21" name="TextBox 20">
              <a:extLst>
                <a:ext uri="{FF2B5EF4-FFF2-40B4-BE49-F238E27FC236}">
                  <a16:creationId xmlns:a16="http://schemas.microsoft.com/office/drawing/2014/main" id="{E6F7A3FE-A282-D04E-8E9A-F3A73CEE6424}"/>
                </a:ext>
              </a:extLst>
            </p:cNvPr>
            <p:cNvSpPr txBox="1"/>
            <p:nvPr/>
          </p:nvSpPr>
          <p:spPr>
            <a:xfrm>
              <a:off x="3280182" y="1177408"/>
              <a:ext cx="3263469" cy="369332"/>
            </a:xfrm>
            <a:prstGeom prst="rect">
              <a:avLst/>
            </a:prstGeom>
            <a:noFill/>
          </p:spPr>
          <p:txBody>
            <a:bodyPr wrap="square" rtlCol="0">
              <a:spAutoFit/>
            </a:bodyPr>
            <a:lstStyle/>
            <a:p>
              <a:r>
                <a:rPr lang="en-GB" dirty="0">
                  <a:solidFill>
                    <a:schemeClr val="bg1"/>
                  </a:solidFill>
                </a:rPr>
                <a:t>Find Time (</a:t>
              </a:r>
              <a:r>
                <a:rPr lang="en-GB" dirty="0" err="1">
                  <a:solidFill>
                    <a:schemeClr val="bg1"/>
                  </a:solidFill>
                </a:rPr>
                <a:t>Pollarity</a:t>
              </a:r>
              <a:r>
                <a:rPr lang="en-GB" dirty="0">
                  <a:solidFill>
                    <a:schemeClr val="bg1"/>
                  </a:solidFill>
                </a:rPr>
                <a:t>)</a:t>
              </a:r>
            </a:p>
          </p:txBody>
        </p:sp>
      </p:grpSp>
      <p:grpSp>
        <p:nvGrpSpPr>
          <p:cNvPr id="38" name="Group 37">
            <a:extLst>
              <a:ext uri="{FF2B5EF4-FFF2-40B4-BE49-F238E27FC236}">
                <a16:creationId xmlns:a16="http://schemas.microsoft.com/office/drawing/2014/main" id="{A5295A5C-8D4D-9F4E-AD88-6361CEEF52A4}"/>
              </a:ext>
            </a:extLst>
          </p:cNvPr>
          <p:cNvGrpSpPr/>
          <p:nvPr/>
        </p:nvGrpSpPr>
        <p:grpSpPr>
          <a:xfrm>
            <a:off x="3270894" y="3270831"/>
            <a:ext cx="2526401" cy="962742"/>
            <a:chOff x="3270894" y="1341369"/>
            <a:chExt cx="2526401" cy="962742"/>
          </a:xfrm>
        </p:grpSpPr>
        <p:sp>
          <p:nvSpPr>
            <p:cNvPr id="39" name="Title 1">
              <a:extLst>
                <a:ext uri="{FF2B5EF4-FFF2-40B4-BE49-F238E27FC236}">
                  <a16:creationId xmlns:a16="http://schemas.microsoft.com/office/drawing/2014/main" id="{F7A81D6D-DEC7-9E4F-BB39-9D8AE5CE853A}"/>
                </a:ext>
              </a:extLst>
            </p:cNvPr>
            <p:cNvSpPr txBox="1">
              <a:spLocks/>
            </p:cNvSpPr>
            <p:nvPr/>
          </p:nvSpPr>
          <p:spPr>
            <a:xfrm>
              <a:off x="3280036" y="1643802"/>
              <a:ext cx="2517259" cy="660309"/>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a:solidFill>
                    <a:srgbClr val="4D555A"/>
                  </a:solidFill>
                </a:rPr>
                <a:t>Optimise your utilisation of your rooms. Visualise and book in no time..</a:t>
              </a:r>
            </a:p>
          </p:txBody>
        </p:sp>
        <p:sp>
          <p:nvSpPr>
            <p:cNvPr id="40" name="TextBox 39">
              <a:extLst>
                <a:ext uri="{FF2B5EF4-FFF2-40B4-BE49-F238E27FC236}">
                  <a16:creationId xmlns:a16="http://schemas.microsoft.com/office/drawing/2014/main" id="{25F7C98E-45D4-8A4D-A64C-9B0297F7422F}"/>
                </a:ext>
              </a:extLst>
            </p:cNvPr>
            <p:cNvSpPr txBox="1"/>
            <p:nvPr/>
          </p:nvSpPr>
          <p:spPr>
            <a:xfrm>
              <a:off x="3270894" y="1341369"/>
              <a:ext cx="2078442" cy="369332"/>
            </a:xfrm>
            <a:prstGeom prst="rect">
              <a:avLst/>
            </a:prstGeom>
            <a:noFill/>
          </p:spPr>
          <p:txBody>
            <a:bodyPr wrap="square" rtlCol="0">
              <a:spAutoFit/>
            </a:bodyPr>
            <a:lstStyle/>
            <a:p>
              <a:r>
                <a:rPr lang="en-GB">
                  <a:solidFill>
                    <a:schemeClr val="tx2"/>
                  </a:solidFill>
                </a:rPr>
                <a:t>Room Display</a:t>
              </a:r>
            </a:p>
          </p:txBody>
        </p:sp>
      </p:grpSp>
      <p:pic>
        <p:nvPicPr>
          <p:cNvPr id="50" name="Picture Placeholder 11">
            <a:extLst>
              <a:ext uri="{FF2B5EF4-FFF2-40B4-BE49-F238E27FC236}">
                <a16:creationId xmlns:a16="http://schemas.microsoft.com/office/drawing/2014/main" id="{E2A3C45F-D3C4-DF4A-957D-9BBB88658B91}"/>
              </a:ext>
            </a:extLst>
          </p:cNvPr>
          <p:cNvPicPr>
            <a:picLocks noChangeAspect="1"/>
          </p:cNvPicPr>
          <p:nvPr/>
        </p:nvPicPr>
        <p:blipFill rotWithShape="1">
          <a:blip r:embed="rId6">
            <a:extLst>
              <a:ext uri="{28A0092B-C50C-407E-A947-70E740481C1C}">
                <a14:useLocalDpi xmlns:a14="http://schemas.microsoft.com/office/drawing/2010/main" val="0"/>
              </a:ext>
            </a:extLst>
          </a:blip>
          <a:srcRect l="11188" r="21885"/>
          <a:stretch/>
        </p:blipFill>
        <p:spPr>
          <a:xfrm>
            <a:off x="1006845" y="3002372"/>
            <a:ext cx="2088496" cy="1560277"/>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grpSp>
        <p:nvGrpSpPr>
          <p:cNvPr id="44" name="Group 43">
            <a:extLst>
              <a:ext uri="{FF2B5EF4-FFF2-40B4-BE49-F238E27FC236}">
                <a16:creationId xmlns:a16="http://schemas.microsoft.com/office/drawing/2014/main" id="{1902DA7E-E8CD-214C-8FFA-AA093DBE5E03}"/>
              </a:ext>
            </a:extLst>
          </p:cNvPr>
          <p:cNvGrpSpPr/>
          <p:nvPr/>
        </p:nvGrpSpPr>
        <p:grpSpPr>
          <a:xfrm>
            <a:off x="8570461" y="5145824"/>
            <a:ext cx="2570656" cy="778099"/>
            <a:chOff x="3270893" y="4889489"/>
            <a:chExt cx="2570656" cy="778099"/>
          </a:xfrm>
        </p:grpSpPr>
        <p:sp>
          <p:nvSpPr>
            <p:cNvPr id="45" name="TextBox 44">
              <a:extLst>
                <a:ext uri="{FF2B5EF4-FFF2-40B4-BE49-F238E27FC236}">
                  <a16:creationId xmlns:a16="http://schemas.microsoft.com/office/drawing/2014/main" id="{2FA31058-8EBB-444A-9200-6CE205F5DDE8}"/>
                </a:ext>
              </a:extLst>
            </p:cNvPr>
            <p:cNvSpPr txBox="1"/>
            <p:nvPr/>
          </p:nvSpPr>
          <p:spPr>
            <a:xfrm>
              <a:off x="3270893" y="4889489"/>
              <a:ext cx="2389243" cy="369332"/>
            </a:xfrm>
            <a:prstGeom prst="rect">
              <a:avLst/>
            </a:prstGeom>
            <a:noFill/>
          </p:spPr>
          <p:txBody>
            <a:bodyPr wrap="square" rtlCol="0">
              <a:spAutoFit/>
            </a:bodyPr>
            <a:lstStyle/>
            <a:p>
              <a:r>
                <a:rPr lang="en-GB">
                  <a:solidFill>
                    <a:schemeClr val="tx2"/>
                  </a:solidFill>
                </a:rPr>
                <a:t>Business API</a:t>
              </a:r>
            </a:p>
          </p:txBody>
        </p:sp>
        <p:sp>
          <p:nvSpPr>
            <p:cNvPr id="46" name="Title 1">
              <a:extLst>
                <a:ext uri="{FF2B5EF4-FFF2-40B4-BE49-F238E27FC236}">
                  <a16:creationId xmlns:a16="http://schemas.microsoft.com/office/drawing/2014/main" id="{ABBF89A3-3B98-6F4A-BBC5-00947480BF07}"/>
                </a:ext>
              </a:extLst>
            </p:cNvPr>
            <p:cNvSpPr txBox="1">
              <a:spLocks/>
            </p:cNvSpPr>
            <p:nvPr/>
          </p:nvSpPr>
          <p:spPr>
            <a:xfrm>
              <a:off x="3280036" y="5201178"/>
              <a:ext cx="2561513" cy="46641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a:t>Integrating your Calendar Data with your Business Solutions</a:t>
              </a:r>
            </a:p>
          </p:txBody>
        </p:sp>
      </p:grpSp>
      <p:grpSp>
        <p:nvGrpSpPr>
          <p:cNvPr id="47" name="Group 46">
            <a:extLst>
              <a:ext uri="{FF2B5EF4-FFF2-40B4-BE49-F238E27FC236}">
                <a16:creationId xmlns:a16="http://schemas.microsoft.com/office/drawing/2014/main" id="{86143493-8F95-0C4A-A8FA-5956688F36BD}"/>
              </a:ext>
            </a:extLst>
          </p:cNvPr>
          <p:cNvGrpSpPr/>
          <p:nvPr/>
        </p:nvGrpSpPr>
        <p:grpSpPr>
          <a:xfrm>
            <a:off x="8561415" y="3274068"/>
            <a:ext cx="2886065" cy="1165785"/>
            <a:chOff x="3255202" y="1177408"/>
            <a:chExt cx="3942077" cy="1165785"/>
          </a:xfrm>
        </p:grpSpPr>
        <p:sp>
          <p:nvSpPr>
            <p:cNvPr id="48" name="Title 1">
              <a:extLst>
                <a:ext uri="{FF2B5EF4-FFF2-40B4-BE49-F238E27FC236}">
                  <a16:creationId xmlns:a16="http://schemas.microsoft.com/office/drawing/2014/main" id="{17FF2461-68C3-9F4E-BB9A-D5B361BE626B}"/>
                </a:ext>
              </a:extLst>
            </p:cNvPr>
            <p:cNvSpPr txBox="1">
              <a:spLocks/>
            </p:cNvSpPr>
            <p:nvPr/>
          </p:nvSpPr>
          <p:spPr>
            <a:xfrm>
              <a:off x="3280179" y="1488985"/>
              <a:ext cx="3917100" cy="85420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a:t>the organisation's one-stop shop for managing catering within the organisation, in a simple and timesaving way for everyone involved.</a:t>
              </a:r>
            </a:p>
          </p:txBody>
        </p:sp>
        <p:sp>
          <p:nvSpPr>
            <p:cNvPr id="49" name="TextBox 48">
              <a:extLst>
                <a:ext uri="{FF2B5EF4-FFF2-40B4-BE49-F238E27FC236}">
                  <a16:creationId xmlns:a16="http://schemas.microsoft.com/office/drawing/2014/main" id="{905C42D6-F3BE-D041-A56A-272DB1F704B4}"/>
                </a:ext>
              </a:extLst>
            </p:cNvPr>
            <p:cNvSpPr txBox="1"/>
            <p:nvPr/>
          </p:nvSpPr>
          <p:spPr>
            <a:xfrm>
              <a:off x="3255202" y="1177408"/>
              <a:ext cx="3263468" cy="369332"/>
            </a:xfrm>
            <a:prstGeom prst="rect">
              <a:avLst/>
            </a:prstGeom>
            <a:noFill/>
          </p:spPr>
          <p:txBody>
            <a:bodyPr wrap="square" rtlCol="0">
              <a:spAutoFit/>
            </a:bodyPr>
            <a:lstStyle/>
            <a:p>
              <a:r>
                <a:rPr lang="en-GB">
                  <a:solidFill>
                    <a:schemeClr val="tx2"/>
                  </a:solidFill>
                </a:rPr>
                <a:t>Catering Manager</a:t>
              </a:r>
            </a:p>
          </p:txBody>
        </p:sp>
      </p:grpSp>
      <p:pic>
        <p:nvPicPr>
          <p:cNvPr id="51" name="Picture Placeholder 13" descr="A group of people sitting at a table with wine glasses&#10;&#10;Description automatically generated">
            <a:extLst>
              <a:ext uri="{FF2B5EF4-FFF2-40B4-BE49-F238E27FC236}">
                <a16:creationId xmlns:a16="http://schemas.microsoft.com/office/drawing/2014/main" id="{0B49A482-B4C0-5347-9E89-1833C245FAE4}"/>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6319292" y="3000937"/>
            <a:ext cx="2089400" cy="1561712"/>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pic>
        <p:nvPicPr>
          <p:cNvPr id="52" name="Picture Placeholder 15" descr="A picture containing building, sitting, white, large&#10;&#10;Description automatically generated">
            <a:extLst>
              <a:ext uri="{FF2B5EF4-FFF2-40B4-BE49-F238E27FC236}">
                <a16:creationId xmlns:a16="http://schemas.microsoft.com/office/drawing/2014/main" id="{351A6B8B-E874-224D-BC88-BFBE5E95B4A7}"/>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318840" y="4797188"/>
            <a:ext cx="2088496" cy="1560277"/>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pic>
        <p:nvPicPr>
          <p:cNvPr id="2" name="Picture 1" descr="Logo&#10;&#10;Description automatically generated">
            <a:extLst>
              <a:ext uri="{FF2B5EF4-FFF2-40B4-BE49-F238E27FC236}">
                <a16:creationId xmlns:a16="http://schemas.microsoft.com/office/drawing/2014/main" id="{E60665C2-FE89-0015-B8AC-929DE93712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
        <p:nvSpPr>
          <p:cNvPr id="25" name="TextBox 24">
            <a:extLst>
              <a:ext uri="{FF2B5EF4-FFF2-40B4-BE49-F238E27FC236}">
                <a16:creationId xmlns:a16="http://schemas.microsoft.com/office/drawing/2014/main" id="{78F44965-BF83-5117-9A33-E4D778E2B8C3}"/>
              </a:ext>
            </a:extLst>
          </p:cNvPr>
          <p:cNvSpPr txBox="1"/>
          <p:nvPr/>
        </p:nvSpPr>
        <p:spPr>
          <a:xfrm>
            <a:off x="1017803" y="412221"/>
            <a:ext cx="4674327" cy="590931"/>
          </a:xfrm>
          <a:prstGeom prst="rect">
            <a:avLst/>
          </a:prstGeom>
          <a:noFill/>
        </p:spPr>
        <p:txBody>
          <a:bodyPr wrap="square" rtlCol="0">
            <a:spAutoFit/>
          </a:bodyPr>
          <a:lstStyle/>
          <a:p>
            <a:pPr>
              <a:lnSpc>
                <a:spcPct val="90000"/>
              </a:lnSpc>
            </a:pPr>
            <a:r>
              <a:rPr lang="en-GB" sz="3600">
                <a:solidFill>
                  <a:schemeClr val="bg1"/>
                </a:solidFill>
              </a:rPr>
              <a:t>Add-ons</a:t>
            </a:r>
          </a:p>
        </p:txBody>
      </p:sp>
    </p:spTree>
    <p:extLst>
      <p:ext uri="{BB962C8B-B14F-4D97-AF65-F5344CB8AC3E}">
        <p14:creationId xmlns:p14="http://schemas.microsoft.com/office/powerpoint/2010/main" val="426216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B1BF35-C397-B04F-8A5F-3DFFBEB1BE8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1"/>
            <a:ext cx="6095999" cy="6858001"/>
          </a:xfrm>
          <a:prstGeom prst="rect">
            <a:avLst/>
          </a:prstGeom>
        </p:spPr>
      </p:pic>
      <p:sp>
        <p:nvSpPr>
          <p:cNvPr id="12" name="TextBox 11"/>
          <p:cNvSpPr txBox="1"/>
          <p:nvPr/>
        </p:nvSpPr>
        <p:spPr>
          <a:xfrm>
            <a:off x="6857993" y="1758661"/>
            <a:ext cx="4602342" cy="325505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GB" sz="2800" dirty="0">
                <a:solidFill>
                  <a:schemeClr val="tx2"/>
                </a:solidFill>
              </a:rPr>
              <a:t>About Us</a:t>
            </a:r>
          </a:p>
          <a:p>
            <a:pPr marL="457200" indent="-457200">
              <a:lnSpc>
                <a:spcPct val="150000"/>
              </a:lnSpc>
              <a:buFont typeface="Arial" panose="020B0604020202020204" pitchFamily="34" charset="0"/>
              <a:buChar char="•"/>
            </a:pPr>
            <a:r>
              <a:rPr lang="en-GB" sz="2800" dirty="0">
                <a:solidFill>
                  <a:schemeClr val="tx2"/>
                </a:solidFill>
              </a:rPr>
              <a:t>Why OnTime?</a:t>
            </a:r>
          </a:p>
          <a:p>
            <a:pPr marL="457200" indent="-457200">
              <a:lnSpc>
                <a:spcPct val="150000"/>
              </a:lnSpc>
              <a:buFont typeface="Arial" panose="020B0604020202020204" pitchFamily="34" charset="0"/>
              <a:buChar char="•"/>
            </a:pPr>
            <a:r>
              <a:rPr lang="en-GB" sz="2800" dirty="0">
                <a:solidFill>
                  <a:schemeClr val="tx2"/>
                </a:solidFill>
              </a:rPr>
              <a:t>Architecture &amp; Security</a:t>
            </a:r>
          </a:p>
          <a:p>
            <a:pPr marL="457200" indent="-457200">
              <a:lnSpc>
                <a:spcPct val="150000"/>
              </a:lnSpc>
              <a:buFont typeface="Arial" panose="020B0604020202020204" pitchFamily="34" charset="0"/>
              <a:buChar char="•"/>
            </a:pPr>
            <a:r>
              <a:rPr lang="en-GB" sz="2800" dirty="0">
                <a:solidFill>
                  <a:schemeClr val="tx2"/>
                </a:solidFill>
              </a:rPr>
              <a:t>Interfaces &amp; Add-ons</a:t>
            </a:r>
          </a:p>
          <a:p>
            <a:pPr marL="457200" indent="-457200">
              <a:lnSpc>
                <a:spcPct val="150000"/>
              </a:lnSpc>
              <a:buFont typeface="Arial" panose="020B0604020202020204" pitchFamily="34" charset="0"/>
              <a:buChar char="•"/>
            </a:pPr>
            <a:r>
              <a:rPr lang="en-GB" sz="2800" dirty="0">
                <a:solidFill>
                  <a:schemeClr val="tx2"/>
                </a:solidFill>
              </a:rPr>
              <a:t>Live Demo</a:t>
            </a:r>
          </a:p>
        </p:txBody>
      </p:sp>
      <p:sp>
        <p:nvSpPr>
          <p:cNvPr id="18" name="Rectangle 17"/>
          <p:cNvSpPr/>
          <p:nvPr/>
        </p:nvSpPr>
        <p:spPr>
          <a:xfrm>
            <a:off x="0" y="0"/>
            <a:ext cx="6096000" cy="3098800"/>
          </a:xfrm>
          <a:prstGeom prst="rect">
            <a:avLst/>
          </a:prstGeom>
          <a:gradFill flip="none" rotWithShape="1">
            <a:gsLst>
              <a:gs pos="0">
                <a:srgbClr val="0073C6">
                  <a:alpha val="0"/>
                </a:srgbClr>
              </a:gs>
              <a:gs pos="65000">
                <a:schemeClr val="accent1">
                  <a:alpha val="8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83788B2-2F2C-5E49-A83C-8F81CB2B2A3E}"/>
              </a:ext>
            </a:extLst>
          </p:cNvPr>
          <p:cNvSpPr txBox="1"/>
          <p:nvPr/>
        </p:nvSpPr>
        <p:spPr>
          <a:xfrm>
            <a:off x="1008219" y="411304"/>
            <a:ext cx="3243543" cy="701731"/>
          </a:xfrm>
          <a:prstGeom prst="rect">
            <a:avLst/>
          </a:prstGeom>
          <a:noFill/>
        </p:spPr>
        <p:txBody>
          <a:bodyPr wrap="square" rtlCol="0">
            <a:spAutoFit/>
          </a:bodyPr>
          <a:lstStyle/>
          <a:p>
            <a:pPr>
              <a:lnSpc>
                <a:spcPct val="90000"/>
              </a:lnSpc>
            </a:pPr>
            <a:r>
              <a:rPr lang="en-GB" sz="4400">
                <a:solidFill>
                  <a:schemeClr val="bg1"/>
                </a:solidFill>
              </a:rPr>
              <a:t>Agenda</a:t>
            </a:r>
          </a:p>
        </p:txBody>
      </p:sp>
      <p:pic>
        <p:nvPicPr>
          <p:cNvPr id="2" name="Picture 1" descr="Logo&#10;&#10;Description automatically generated">
            <a:extLst>
              <a:ext uri="{FF2B5EF4-FFF2-40B4-BE49-F238E27FC236}">
                <a16:creationId xmlns:a16="http://schemas.microsoft.com/office/drawing/2014/main" id="{B1F9B00C-3EAC-C213-B2F6-DEB101A10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351192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8FD5FA8F-E3AB-354A-B3F8-540CC81A1493}"/>
              </a:ext>
            </a:extLst>
          </p:cNvPr>
          <p:cNvPicPr>
            <a:picLocks noChangeAspect="1"/>
          </p:cNvPicPr>
          <p:nvPr/>
        </p:nvPicPr>
        <p:blipFill rotWithShape="1">
          <a:blip r:embed="rId3">
            <a:extLst>
              <a:ext uri="{28A0092B-C50C-407E-A947-70E740481C1C}">
                <a14:useLocalDpi xmlns:a14="http://schemas.microsoft.com/office/drawing/2010/main"/>
              </a:ext>
            </a:extLst>
          </a:blip>
          <a:srcRect l="6428"/>
          <a:stretch/>
        </p:blipFill>
        <p:spPr>
          <a:xfrm>
            <a:off x="7446970" y="0"/>
            <a:ext cx="4745030" cy="6858000"/>
          </a:xfrm>
          <a:prstGeom prst="rect">
            <a:avLst/>
          </a:prstGeom>
        </p:spPr>
      </p:pic>
      <p:sp>
        <p:nvSpPr>
          <p:cNvPr id="75" name="Rectangle 74"/>
          <p:cNvSpPr/>
          <p:nvPr/>
        </p:nvSpPr>
        <p:spPr>
          <a:xfrm>
            <a:off x="7446970" y="0"/>
            <a:ext cx="474503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itle 1"/>
          <p:cNvSpPr txBox="1">
            <a:spLocks/>
          </p:cNvSpPr>
          <p:nvPr/>
        </p:nvSpPr>
        <p:spPr>
          <a:xfrm>
            <a:off x="522870" y="1785220"/>
            <a:ext cx="4710647" cy="3487814"/>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lvl="0">
              <a:defRPr sz="1800"/>
            </a:pPr>
            <a:r>
              <a:rPr lang="en-GB" sz="1600" b="1">
                <a:ea typeface="Open Sans ExtraBold" charset="0"/>
                <a:cs typeface="Open Sans ExtraBold" charset="0"/>
                <a:sym typeface="Raleway"/>
              </a:rPr>
              <a:t>Allows you to:</a:t>
            </a:r>
            <a:endParaRPr lang="en-GB" sz="1600">
              <a:ea typeface="Open Sans Light" charset="0"/>
              <a:cs typeface="Open Sans Light" charset="0"/>
              <a:sym typeface="Open Sans"/>
            </a:endParaRPr>
          </a:p>
          <a:p>
            <a:pPr marL="342900" lvl="0" indent="-342900">
              <a:buFont typeface="Arial" panose="020B0604020202020204" pitchFamily="34" charset="0"/>
              <a:buChar char="•"/>
              <a:defRPr sz="1800"/>
            </a:pPr>
            <a:r>
              <a:rPr lang="en-GB" sz="1600">
                <a:ea typeface="Open Sans Light" charset="0"/>
                <a:cs typeface="Open Sans Light" charset="0"/>
                <a:sym typeface="Open Sans"/>
              </a:rPr>
              <a:t>Find available time for a meeting</a:t>
            </a:r>
          </a:p>
          <a:p>
            <a:pPr marL="342900" lvl="0" indent="-342900">
              <a:buFont typeface="Arial" panose="020B0604020202020204" pitchFamily="34" charset="0"/>
              <a:buChar char="•"/>
              <a:defRPr sz="1800"/>
            </a:pPr>
            <a:r>
              <a:rPr lang="en-GB" sz="1600">
                <a:ea typeface="Open Sans Light" charset="0"/>
                <a:cs typeface="Open Sans Light" charset="0"/>
                <a:sym typeface="Open Sans"/>
              </a:rPr>
              <a:t>Create and send out invitations</a:t>
            </a:r>
          </a:p>
          <a:p>
            <a:pPr marL="342900" lvl="0" indent="-342900">
              <a:buFont typeface="Arial" panose="020B0604020202020204" pitchFamily="34" charset="0"/>
              <a:buChar char="•"/>
              <a:defRPr sz="1800"/>
            </a:pPr>
            <a:r>
              <a:rPr lang="en-GB" sz="1600">
                <a:ea typeface="Open Sans Light" charset="0"/>
                <a:cs typeface="Open Sans Light" charset="0"/>
                <a:sym typeface="Open Sans"/>
              </a:rPr>
              <a:t>Create new appointments for co-workers</a:t>
            </a:r>
          </a:p>
          <a:p>
            <a:pPr marL="342900" lvl="0" indent="-342900">
              <a:buFont typeface="Arial" panose="020B0604020202020204" pitchFamily="34" charset="0"/>
              <a:buChar char="•"/>
              <a:defRPr sz="1800"/>
            </a:pPr>
            <a:r>
              <a:rPr lang="en-GB" sz="1600">
                <a:ea typeface="Open Sans Light" charset="0"/>
                <a:cs typeface="Open Sans Light" charset="0"/>
                <a:sym typeface="Open Sans"/>
              </a:rPr>
              <a:t>Find and book available rooms or shared desks</a:t>
            </a:r>
          </a:p>
          <a:p>
            <a:pPr marL="342900" lvl="0" indent="-342900">
              <a:buFont typeface="Arial" panose="020B0604020202020204" pitchFamily="34" charset="0"/>
              <a:buChar char="•"/>
              <a:defRPr sz="1800"/>
            </a:pPr>
            <a:r>
              <a:rPr lang="en-GB" sz="1600">
                <a:ea typeface="Open Sans Light" charset="0"/>
                <a:cs typeface="Open Sans Light" charset="0"/>
                <a:sym typeface="Open Sans"/>
              </a:rPr>
              <a:t>Call, e-mail or send a text message based on information in your co-worker’s business card</a:t>
            </a:r>
          </a:p>
          <a:p>
            <a:pPr marL="342900" lvl="0" indent="-342900">
              <a:buFont typeface="Arial" panose="020B0604020202020204" pitchFamily="34" charset="0"/>
              <a:buChar char="•"/>
              <a:defRPr sz="1800"/>
            </a:pPr>
            <a:r>
              <a:rPr lang="en-GB" sz="1600">
                <a:ea typeface="Open Sans Light" charset="0"/>
                <a:cs typeface="Open Sans Light" charset="0"/>
                <a:sym typeface="Open Sans"/>
              </a:rPr>
              <a:t>and much more…</a:t>
            </a:r>
          </a:p>
        </p:txBody>
      </p:sp>
      <p:pic>
        <p:nvPicPr>
          <p:cNvPr id="86" name="Picture 85">
            <a:extLst>
              <a:ext uri="{FF2B5EF4-FFF2-40B4-BE49-F238E27FC236}">
                <a16:creationId xmlns:a16="http://schemas.microsoft.com/office/drawing/2014/main" id="{EA1CA28C-E672-FE4C-940E-802AF61ABF9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41036" y="6105146"/>
            <a:ext cx="416875" cy="416875"/>
          </a:xfrm>
          <a:prstGeom prst="rect">
            <a:avLst/>
          </a:prstGeom>
          <a:effectLst>
            <a:outerShdw blurRad="50800" dist="38100" dir="2700000" algn="tl" rotWithShape="0">
              <a:prstClr val="black">
                <a:alpha val="40000"/>
              </a:prstClr>
            </a:outerShdw>
          </a:effectLst>
        </p:spPr>
      </p:pic>
      <p:pic>
        <p:nvPicPr>
          <p:cNvPr id="87" name="Picture 86">
            <a:extLst>
              <a:ext uri="{FF2B5EF4-FFF2-40B4-BE49-F238E27FC236}">
                <a16:creationId xmlns:a16="http://schemas.microsoft.com/office/drawing/2014/main" id="{E1CF8D12-5618-A24F-A1BF-7598928B7BA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35170" y="6105060"/>
            <a:ext cx="325982" cy="382702"/>
          </a:xfrm>
          <a:prstGeom prst="rect">
            <a:avLst/>
          </a:prstGeom>
          <a:effectLst>
            <a:outerShdw blurRad="50800" dist="38100" dir="2700000" algn="tl" rotWithShape="0">
              <a:prstClr val="black">
                <a:alpha val="40000"/>
              </a:prstClr>
            </a:outerShdw>
          </a:effectLst>
        </p:spPr>
      </p:pic>
      <p:sp>
        <p:nvSpPr>
          <p:cNvPr id="89" name="TextBox 88">
            <a:extLst>
              <a:ext uri="{FF2B5EF4-FFF2-40B4-BE49-F238E27FC236}">
                <a16:creationId xmlns:a16="http://schemas.microsoft.com/office/drawing/2014/main" id="{A4E2917E-83E9-774F-9A04-7FBD0552138F}"/>
              </a:ext>
            </a:extLst>
          </p:cNvPr>
          <p:cNvSpPr txBox="1"/>
          <p:nvPr/>
        </p:nvSpPr>
        <p:spPr>
          <a:xfrm>
            <a:off x="9090991" y="205569"/>
            <a:ext cx="2907504" cy="341632"/>
          </a:xfrm>
          <a:prstGeom prst="rect">
            <a:avLst/>
          </a:prstGeom>
          <a:noFill/>
        </p:spPr>
        <p:txBody>
          <a:bodyPr wrap="square" rtlCol="0">
            <a:spAutoFit/>
          </a:bodyPr>
          <a:lstStyle/>
          <a:p>
            <a:pPr algn="r">
              <a:lnSpc>
                <a:spcPct val="90000"/>
              </a:lnSpc>
            </a:pPr>
            <a:r>
              <a:rPr lang="en-GB">
                <a:solidFill>
                  <a:schemeClr val="bg1">
                    <a:lumMod val="95000"/>
                  </a:schemeClr>
                </a:solidFill>
                <a:latin typeface="+mj-lt"/>
              </a:rPr>
              <a:t>OnTime Mobile</a:t>
            </a:r>
          </a:p>
        </p:txBody>
      </p:sp>
      <p:cxnSp>
        <p:nvCxnSpPr>
          <p:cNvPr id="91" name="Straight Connector 90">
            <a:extLst>
              <a:ext uri="{FF2B5EF4-FFF2-40B4-BE49-F238E27FC236}">
                <a16:creationId xmlns:a16="http://schemas.microsoft.com/office/drawing/2014/main" id="{C1212962-49B5-ED46-AFB4-972EE2546D47}"/>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0D34014-5A1B-DCF1-9F2F-E449C5BFB826}"/>
              </a:ext>
            </a:extLst>
          </p:cNvPr>
          <p:cNvSpPr txBox="1"/>
          <p:nvPr/>
        </p:nvSpPr>
        <p:spPr>
          <a:xfrm>
            <a:off x="282687" y="332579"/>
            <a:ext cx="9362612" cy="590931"/>
          </a:xfrm>
          <a:prstGeom prst="rect">
            <a:avLst/>
          </a:prstGeom>
          <a:noFill/>
        </p:spPr>
        <p:txBody>
          <a:bodyPr wrap="square" rtlCol="0">
            <a:spAutoFit/>
          </a:bodyPr>
          <a:lstStyle/>
          <a:p>
            <a:pPr>
              <a:lnSpc>
                <a:spcPct val="90000"/>
              </a:lnSpc>
            </a:pPr>
            <a:r>
              <a:rPr lang="en-GB" sz="3600">
                <a:solidFill>
                  <a:schemeClr val="tx2"/>
                </a:solidFill>
              </a:rPr>
              <a:t>Corporate Calendar goes Mobile</a:t>
            </a:r>
          </a:p>
        </p:txBody>
      </p:sp>
      <p:pic>
        <p:nvPicPr>
          <p:cNvPr id="5" name="Picture 4" descr="Logo&#10;&#10;Description automatically generated">
            <a:extLst>
              <a:ext uri="{FF2B5EF4-FFF2-40B4-BE49-F238E27FC236}">
                <a16:creationId xmlns:a16="http://schemas.microsoft.com/office/drawing/2014/main" id="{2459EB33-E116-AD26-6AD7-2EB6D777C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pic>
        <p:nvPicPr>
          <p:cNvPr id="8" name="Picture 7">
            <a:extLst>
              <a:ext uri="{FF2B5EF4-FFF2-40B4-BE49-F238E27FC236}">
                <a16:creationId xmlns:a16="http://schemas.microsoft.com/office/drawing/2014/main" id="{AC119F4F-6561-9A8E-51B8-FEB1A71FD2C4}"/>
              </a:ext>
            </a:extLst>
          </p:cNvPr>
          <p:cNvPicPr>
            <a:picLocks noChangeAspect="1"/>
          </p:cNvPicPr>
          <p:nvPr/>
        </p:nvPicPr>
        <p:blipFill rotWithShape="1">
          <a:blip r:embed="rId7">
            <a:extLst>
              <a:ext uri="{28A0092B-C50C-407E-A947-70E740481C1C}">
                <a14:useLocalDpi xmlns:a14="http://schemas.microsoft.com/office/drawing/2010/main" val="0"/>
              </a:ext>
            </a:extLst>
          </a:blip>
          <a:srcRect l="33821" r="32998"/>
          <a:stretch/>
        </p:blipFill>
        <p:spPr>
          <a:xfrm>
            <a:off x="9238003" y="280076"/>
            <a:ext cx="2953997" cy="6677041"/>
          </a:xfrm>
          <a:prstGeom prst="rect">
            <a:avLst/>
          </a:prstGeom>
        </p:spPr>
      </p:pic>
      <p:pic>
        <p:nvPicPr>
          <p:cNvPr id="10" name="Picture 9" descr="A cell phone with a screen on&#10;&#10;Description automatically generated">
            <a:extLst>
              <a:ext uri="{FF2B5EF4-FFF2-40B4-BE49-F238E27FC236}">
                <a16:creationId xmlns:a16="http://schemas.microsoft.com/office/drawing/2014/main" id="{089D9D13-424A-7F83-4140-0476FF120449}"/>
              </a:ext>
            </a:extLst>
          </p:cNvPr>
          <p:cNvPicPr>
            <a:picLocks noChangeAspect="1"/>
          </p:cNvPicPr>
          <p:nvPr/>
        </p:nvPicPr>
        <p:blipFill rotWithShape="1">
          <a:blip r:embed="rId8">
            <a:extLst>
              <a:ext uri="{28A0092B-C50C-407E-A947-70E740481C1C}">
                <a14:useLocalDpi xmlns:a14="http://schemas.microsoft.com/office/drawing/2010/main" val="0"/>
              </a:ext>
            </a:extLst>
          </a:blip>
          <a:srcRect l="34158" t="9637" r="847" b="698"/>
          <a:stretch/>
        </p:blipFill>
        <p:spPr>
          <a:xfrm>
            <a:off x="5233516" y="923510"/>
            <a:ext cx="5786417" cy="5986993"/>
          </a:xfrm>
          <a:prstGeom prst="rect">
            <a:avLst/>
          </a:prstGeom>
        </p:spPr>
      </p:pic>
      <p:pic>
        <p:nvPicPr>
          <p:cNvPr id="6" name="Picture 5" descr="A cell phone with a screen on&#10;&#10;Description automatically generated">
            <a:extLst>
              <a:ext uri="{FF2B5EF4-FFF2-40B4-BE49-F238E27FC236}">
                <a16:creationId xmlns:a16="http://schemas.microsoft.com/office/drawing/2014/main" id="{3E83DE0F-026B-69F9-A6BD-53C23BD670D8}"/>
              </a:ext>
            </a:extLst>
          </p:cNvPr>
          <p:cNvPicPr>
            <a:picLocks noChangeAspect="1"/>
          </p:cNvPicPr>
          <p:nvPr/>
        </p:nvPicPr>
        <p:blipFill rotWithShape="1">
          <a:blip r:embed="rId9">
            <a:extLst>
              <a:ext uri="{28A0092B-C50C-407E-A947-70E740481C1C}">
                <a14:useLocalDpi xmlns:a14="http://schemas.microsoft.com/office/drawing/2010/main" val="0"/>
              </a:ext>
            </a:extLst>
          </a:blip>
          <a:srcRect l="35303" t="9647" r="10904"/>
          <a:stretch/>
        </p:blipFill>
        <p:spPr>
          <a:xfrm>
            <a:off x="7338678" y="1418896"/>
            <a:ext cx="4867610" cy="6132111"/>
          </a:xfrm>
          <a:prstGeom prst="rect">
            <a:avLst/>
          </a:prstGeom>
        </p:spPr>
      </p:pic>
    </p:spTree>
    <p:extLst>
      <p:ext uri="{BB962C8B-B14F-4D97-AF65-F5344CB8AC3E}">
        <p14:creationId xmlns:p14="http://schemas.microsoft.com/office/powerpoint/2010/main" val="207121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8FD5FA8F-E3AB-354A-B3F8-540CC81A149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120988" y="0"/>
            <a:ext cx="5071012" cy="6858000"/>
          </a:xfrm>
          <a:prstGeom prst="rect">
            <a:avLst/>
          </a:prstGeom>
        </p:spPr>
      </p:pic>
      <p:sp>
        <p:nvSpPr>
          <p:cNvPr id="75" name="Rectangle 74"/>
          <p:cNvSpPr/>
          <p:nvPr/>
        </p:nvSpPr>
        <p:spPr>
          <a:xfrm>
            <a:off x="7113588" y="0"/>
            <a:ext cx="5078412"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C128AD-5960-121C-D912-2B9CE713C2DF}"/>
              </a:ext>
            </a:extLst>
          </p:cNvPr>
          <p:cNvPicPr>
            <a:picLocks noChangeAspect="1"/>
          </p:cNvPicPr>
          <p:nvPr/>
        </p:nvPicPr>
        <p:blipFill rotWithShape="1">
          <a:blip r:embed="rId4">
            <a:extLst>
              <a:ext uri="{28A0092B-C50C-407E-A947-70E740481C1C}">
                <a14:useLocalDpi xmlns:a14="http://schemas.microsoft.com/office/drawing/2010/main" val="0"/>
              </a:ext>
            </a:extLst>
          </a:blip>
          <a:srcRect r="11501"/>
          <a:stretch/>
        </p:blipFill>
        <p:spPr>
          <a:xfrm>
            <a:off x="4417314" y="2106765"/>
            <a:ext cx="7774686" cy="4752753"/>
          </a:xfrm>
          <a:prstGeom prst="rect">
            <a:avLst/>
          </a:prstGeom>
        </p:spPr>
      </p:pic>
      <p:sp>
        <p:nvSpPr>
          <p:cNvPr id="89" name="TextBox 88">
            <a:extLst>
              <a:ext uri="{FF2B5EF4-FFF2-40B4-BE49-F238E27FC236}">
                <a16:creationId xmlns:a16="http://schemas.microsoft.com/office/drawing/2014/main" id="{A4E2917E-83E9-774F-9A04-7FBD0552138F}"/>
              </a:ext>
            </a:extLst>
          </p:cNvPr>
          <p:cNvSpPr txBox="1"/>
          <p:nvPr/>
        </p:nvSpPr>
        <p:spPr>
          <a:xfrm>
            <a:off x="9090991" y="205569"/>
            <a:ext cx="2907504" cy="341632"/>
          </a:xfrm>
          <a:prstGeom prst="rect">
            <a:avLst/>
          </a:prstGeom>
          <a:noFill/>
        </p:spPr>
        <p:txBody>
          <a:bodyPr wrap="square" rtlCol="0">
            <a:spAutoFit/>
          </a:bodyPr>
          <a:lstStyle/>
          <a:p>
            <a:pPr algn="r">
              <a:lnSpc>
                <a:spcPct val="90000"/>
              </a:lnSpc>
            </a:pPr>
            <a:r>
              <a:rPr lang="en-GB" dirty="0">
                <a:solidFill>
                  <a:schemeClr val="bg1">
                    <a:lumMod val="95000"/>
                  </a:schemeClr>
                </a:solidFill>
                <a:latin typeface="+mj-lt"/>
              </a:rPr>
              <a:t>Find Time</a:t>
            </a:r>
          </a:p>
        </p:txBody>
      </p:sp>
      <p:cxnSp>
        <p:nvCxnSpPr>
          <p:cNvPr id="91" name="Straight Connector 90">
            <a:extLst>
              <a:ext uri="{FF2B5EF4-FFF2-40B4-BE49-F238E27FC236}">
                <a16:creationId xmlns:a16="http://schemas.microsoft.com/office/drawing/2014/main" id="{C1212962-49B5-ED46-AFB4-972EE2546D47}"/>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57DC893-C8C8-0FF9-2FA9-95D70819DA1A}"/>
              </a:ext>
            </a:extLst>
          </p:cNvPr>
          <p:cNvSpPr txBox="1">
            <a:spLocks/>
          </p:cNvSpPr>
          <p:nvPr/>
        </p:nvSpPr>
        <p:spPr>
          <a:xfrm>
            <a:off x="432072" y="1779122"/>
            <a:ext cx="3844849" cy="3623236"/>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600" dirty="0"/>
              <a:t>Significantly reduce the time used to decide upon a common time slot for a meeting by polling the intended participants. Poll both internally or poll mixed groups which include external participants.</a:t>
            </a:r>
          </a:p>
          <a:p>
            <a:endParaRPr lang="en-GB" dirty="0"/>
          </a:p>
          <a:p>
            <a:r>
              <a:rPr lang="en-GB" sz="1600" dirty="0"/>
              <a:t>Increase your probability of success for each proposed time slot by enriching the poll with the current calendar information for internal OnTime users.</a:t>
            </a:r>
          </a:p>
        </p:txBody>
      </p:sp>
      <p:pic>
        <p:nvPicPr>
          <p:cNvPr id="4" name="Picture 3" descr="Logo&#10;&#10;Description automatically generated">
            <a:extLst>
              <a:ext uri="{FF2B5EF4-FFF2-40B4-BE49-F238E27FC236}">
                <a16:creationId xmlns:a16="http://schemas.microsoft.com/office/drawing/2014/main" id="{B42821D7-7761-9917-F2B1-E61C77F910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sp>
        <p:nvSpPr>
          <p:cNvPr id="5" name="TextBox 4">
            <a:extLst>
              <a:ext uri="{FF2B5EF4-FFF2-40B4-BE49-F238E27FC236}">
                <a16:creationId xmlns:a16="http://schemas.microsoft.com/office/drawing/2014/main" id="{B2222135-EDDD-BA84-F944-23C4E367D4FF}"/>
              </a:ext>
            </a:extLst>
          </p:cNvPr>
          <p:cNvSpPr txBox="1"/>
          <p:nvPr/>
        </p:nvSpPr>
        <p:spPr>
          <a:xfrm>
            <a:off x="259829" y="328695"/>
            <a:ext cx="6598171" cy="1089529"/>
          </a:xfrm>
          <a:prstGeom prst="rect">
            <a:avLst/>
          </a:prstGeom>
          <a:noFill/>
        </p:spPr>
        <p:txBody>
          <a:bodyPr wrap="square" rtlCol="0">
            <a:spAutoFit/>
          </a:bodyPr>
          <a:lstStyle/>
          <a:p>
            <a:pPr>
              <a:lnSpc>
                <a:spcPct val="90000"/>
              </a:lnSpc>
            </a:pPr>
            <a:r>
              <a:rPr lang="en-GB" sz="3600" dirty="0">
                <a:solidFill>
                  <a:schemeClr val="tx2"/>
                </a:solidFill>
              </a:rPr>
              <a:t>Streamline Scheduling</a:t>
            </a:r>
          </a:p>
          <a:p>
            <a:pPr>
              <a:lnSpc>
                <a:spcPct val="90000"/>
              </a:lnSpc>
            </a:pPr>
            <a:r>
              <a:rPr lang="en-GB" sz="3600" dirty="0">
                <a:solidFill>
                  <a:schemeClr val="tx2"/>
                </a:solidFill>
              </a:rPr>
              <a:t>by Polling</a:t>
            </a:r>
          </a:p>
        </p:txBody>
      </p:sp>
      <p:pic>
        <p:nvPicPr>
          <p:cNvPr id="7" name="Picture 6" descr="A screenshot of a calendar&#10;&#10;Description automatically generated">
            <a:extLst>
              <a:ext uri="{FF2B5EF4-FFF2-40B4-BE49-F238E27FC236}">
                <a16:creationId xmlns:a16="http://schemas.microsoft.com/office/drawing/2014/main" id="{7D366FE9-975C-9155-9D78-45AC50D4803C}"/>
              </a:ext>
            </a:extLst>
          </p:cNvPr>
          <p:cNvPicPr>
            <a:picLocks noChangeAspect="1"/>
          </p:cNvPicPr>
          <p:nvPr/>
        </p:nvPicPr>
        <p:blipFill rotWithShape="1">
          <a:blip r:embed="rId6">
            <a:extLst>
              <a:ext uri="{28A0092B-C50C-407E-A947-70E740481C1C}">
                <a14:useLocalDpi xmlns:a14="http://schemas.microsoft.com/office/drawing/2010/main" val="0"/>
              </a:ext>
            </a:extLst>
          </a:blip>
          <a:srcRect t="10680" b="6396"/>
          <a:stretch/>
        </p:blipFill>
        <p:spPr>
          <a:xfrm>
            <a:off x="7011343" y="3125713"/>
            <a:ext cx="2079648" cy="3732287"/>
          </a:xfrm>
          <a:prstGeom prst="rect">
            <a:avLst/>
          </a:prstGeom>
        </p:spPr>
      </p:pic>
      <p:pic>
        <p:nvPicPr>
          <p:cNvPr id="9" name="Picture 8" descr="A screenshot of a calendar&#10;&#10;Description automatically generated">
            <a:extLst>
              <a:ext uri="{FF2B5EF4-FFF2-40B4-BE49-F238E27FC236}">
                <a16:creationId xmlns:a16="http://schemas.microsoft.com/office/drawing/2014/main" id="{A43516C4-89ED-CF92-7666-259DF9110788}"/>
              </a:ext>
            </a:extLst>
          </p:cNvPr>
          <p:cNvPicPr>
            <a:picLocks noChangeAspect="1"/>
          </p:cNvPicPr>
          <p:nvPr/>
        </p:nvPicPr>
        <p:blipFill rotWithShape="1">
          <a:blip r:embed="rId7">
            <a:extLst>
              <a:ext uri="{28A0092B-C50C-407E-A947-70E740481C1C}">
                <a14:useLocalDpi xmlns:a14="http://schemas.microsoft.com/office/drawing/2010/main" val="0"/>
              </a:ext>
            </a:extLst>
          </a:blip>
          <a:srcRect t="11429" b="5647"/>
          <a:stretch/>
        </p:blipFill>
        <p:spPr>
          <a:xfrm>
            <a:off x="4540020" y="3125713"/>
            <a:ext cx="2079648" cy="3732289"/>
          </a:xfrm>
          <a:prstGeom prst="rect">
            <a:avLst/>
          </a:prstGeom>
        </p:spPr>
      </p:pic>
      <p:pic>
        <p:nvPicPr>
          <p:cNvPr id="12" name="Picture 11">
            <a:extLst>
              <a:ext uri="{FF2B5EF4-FFF2-40B4-BE49-F238E27FC236}">
                <a16:creationId xmlns:a16="http://schemas.microsoft.com/office/drawing/2014/main" id="{9A439C23-542C-70E5-2ED5-8675BD32F160}"/>
              </a:ext>
            </a:extLst>
          </p:cNvPr>
          <p:cNvPicPr>
            <a:picLocks noChangeAspect="1"/>
          </p:cNvPicPr>
          <p:nvPr/>
        </p:nvPicPr>
        <p:blipFill rotWithShape="1">
          <a:blip r:embed="rId8">
            <a:extLst>
              <a:ext uri="{28A0092B-C50C-407E-A947-70E740481C1C}">
                <a14:useLocalDpi xmlns:a14="http://schemas.microsoft.com/office/drawing/2010/main" val="0"/>
              </a:ext>
            </a:extLst>
          </a:blip>
          <a:srcRect l="11388" t="6159" r="48605" b="2590"/>
          <a:stretch/>
        </p:blipFill>
        <p:spPr>
          <a:xfrm>
            <a:off x="9354089" y="2801907"/>
            <a:ext cx="2845311" cy="4056093"/>
          </a:xfrm>
          <a:prstGeom prst="rect">
            <a:avLst/>
          </a:prstGeom>
        </p:spPr>
      </p:pic>
    </p:spTree>
    <p:extLst>
      <p:ext uri="{BB962C8B-B14F-4D97-AF65-F5344CB8AC3E}">
        <p14:creationId xmlns:p14="http://schemas.microsoft.com/office/powerpoint/2010/main" val="282397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6B1ABE-0CD0-D743-B62E-56A0BE8948F2}"/>
              </a:ext>
            </a:extLst>
          </p:cNvPr>
          <p:cNvSpPr txBox="1"/>
          <p:nvPr/>
        </p:nvSpPr>
        <p:spPr>
          <a:xfrm>
            <a:off x="1679509" y="567612"/>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EB416755-2068-938A-5F33-043B7F18E63F}"/>
              </a:ext>
            </a:extLst>
          </p:cNvPr>
          <p:cNvSpPr txBox="1"/>
          <p:nvPr/>
        </p:nvSpPr>
        <p:spPr>
          <a:xfrm>
            <a:off x="4789714" y="1539551"/>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DA1C5C31-08A7-6488-4FBA-C937D5B22736}"/>
                  </a:ext>
                </a:extLst>
              </p14:cNvPr>
              <p14:cNvContentPartPr/>
              <p14:nvPr/>
            </p14:nvContentPartPr>
            <p14:xfrm>
              <a:off x="373224" y="2068285"/>
              <a:ext cx="7775" cy="7775"/>
            </p14:xfrm>
          </p:contentPart>
        </mc:Choice>
        <mc:Fallback xmlns="">
          <p:pic>
            <p:nvPicPr>
              <p:cNvPr id="9" name="Ink 8">
                <a:extLst>
                  <a:ext uri="{FF2B5EF4-FFF2-40B4-BE49-F238E27FC236}">
                    <a16:creationId xmlns:a16="http://schemas.microsoft.com/office/drawing/2014/main" id="{DA1C5C31-08A7-6488-4FBA-C937D5B22736}"/>
                  </a:ext>
                </a:extLst>
              </p:cNvPr>
              <p:cNvPicPr/>
              <p:nvPr/>
            </p:nvPicPr>
            <p:blipFill>
              <a:blip r:embed="rId4"/>
              <a:stretch>
                <a:fillRect/>
              </a:stretch>
            </p:blipFill>
            <p:spPr>
              <a:xfrm>
                <a:off x="-15526" y="1679535"/>
                <a:ext cx="777500" cy="777500"/>
              </a:xfrm>
              <a:prstGeom prst="rect">
                <a:avLst/>
              </a:prstGeom>
            </p:spPr>
          </p:pic>
        </mc:Fallback>
      </mc:AlternateContent>
      <p:sp>
        <p:nvSpPr>
          <p:cNvPr id="15" name="TextBox 14">
            <a:extLst>
              <a:ext uri="{FF2B5EF4-FFF2-40B4-BE49-F238E27FC236}">
                <a16:creationId xmlns:a16="http://schemas.microsoft.com/office/drawing/2014/main" id="{9D8F4505-2C8C-2E43-7C47-CC904D83D55B}"/>
              </a:ext>
            </a:extLst>
          </p:cNvPr>
          <p:cNvSpPr txBox="1"/>
          <p:nvPr/>
        </p:nvSpPr>
        <p:spPr>
          <a:xfrm>
            <a:off x="2698102" y="3452326"/>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FB13DB90-7DB3-E29C-F352-0DA907EC3741}"/>
                  </a:ext>
                </a:extLst>
              </p14:cNvPr>
              <p14:cNvContentPartPr/>
              <p14:nvPr/>
            </p14:nvContentPartPr>
            <p14:xfrm>
              <a:off x="3296816" y="2900265"/>
              <a:ext cx="7775" cy="7775"/>
            </p14:xfrm>
          </p:contentPart>
        </mc:Choice>
        <mc:Fallback xmlns="">
          <p:pic>
            <p:nvPicPr>
              <p:cNvPr id="16" name="Ink 15">
                <a:extLst>
                  <a:ext uri="{FF2B5EF4-FFF2-40B4-BE49-F238E27FC236}">
                    <a16:creationId xmlns:a16="http://schemas.microsoft.com/office/drawing/2014/main" id="{FB13DB90-7DB3-E29C-F352-0DA907EC3741}"/>
                  </a:ext>
                </a:extLst>
              </p:cNvPr>
              <p:cNvPicPr/>
              <p:nvPr/>
            </p:nvPicPr>
            <p:blipFill>
              <a:blip r:embed="rId4"/>
              <a:stretch>
                <a:fillRect/>
              </a:stretch>
            </p:blipFill>
            <p:spPr>
              <a:xfrm>
                <a:off x="2908066" y="2511515"/>
                <a:ext cx="777500" cy="777500"/>
              </a:xfrm>
              <a:prstGeom prst="rect">
                <a:avLst/>
              </a:prstGeom>
            </p:spPr>
          </p:pic>
        </mc:Fallback>
      </mc:AlternateContent>
      <p:sp>
        <p:nvSpPr>
          <p:cNvPr id="12" name="Rectangle 11">
            <a:extLst>
              <a:ext uri="{FF2B5EF4-FFF2-40B4-BE49-F238E27FC236}">
                <a16:creationId xmlns:a16="http://schemas.microsoft.com/office/drawing/2014/main" id="{88310435-82D6-BCB6-A81C-7965B9433524}"/>
              </a:ext>
            </a:extLst>
          </p:cNvPr>
          <p:cNvSpPr/>
          <p:nvPr/>
        </p:nvSpPr>
        <p:spPr>
          <a:xfrm>
            <a:off x="6909683" y="0"/>
            <a:ext cx="5282317" cy="6858000"/>
          </a:xfrm>
          <a:prstGeom prst="rect">
            <a:avLst/>
          </a:prstGeom>
          <a:solidFill>
            <a:schemeClr val="accent1">
              <a:alpha val="9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2" name="TextBox 21">
            <a:extLst>
              <a:ext uri="{FF2B5EF4-FFF2-40B4-BE49-F238E27FC236}">
                <a16:creationId xmlns:a16="http://schemas.microsoft.com/office/drawing/2014/main" id="{455BCF70-6252-5F33-D093-3E802B4B5A70}"/>
              </a:ext>
            </a:extLst>
          </p:cNvPr>
          <p:cNvSpPr txBox="1"/>
          <p:nvPr/>
        </p:nvSpPr>
        <p:spPr>
          <a:xfrm>
            <a:off x="9638601" y="174346"/>
            <a:ext cx="2454704" cy="341632"/>
          </a:xfrm>
          <a:prstGeom prst="rect">
            <a:avLst/>
          </a:prstGeom>
          <a:noFill/>
        </p:spPr>
        <p:txBody>
          <a:bodyPr wrap="square">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95000"/>
                  </a:prstClr>
                </a:solidFill>
                <a:effectLst/>
                <a:uLnTx/>
                <a:uFillTx/>
                <a:latin typeface="Open Sans Light"/>
                <a:ea typeface="+mn-ea"/>
                <a:cs typeface="+mn-cs"/>
              </a:rPr>
              <a:t>Find Time</a:t>
            </a:r>
          </a:p>
        </p:txBody>
      </p:sp>
      <p:sp>
        <p:nvSpPr>
          <p:cNvPr id="7" name="TextBox 6">
            <a:extLst>
              <a:ext uri="{FF2B5EF4-FFF2-40B4-BE49-F238E27FC236}">
                <a16:creationId xmlns:a16="http://schemas.microsoft.com/office/drawing/2014/main" id="{CFB6C40D-90CE-43E8-CD2A-EFF82E743FC2}"/>
              </a:ext>
            </a:extLst>
          </p:cNvPr>
          <p:cNvSpPr txBox="1"/>
          <p:nvPr/>
        </p:nvSpPr>
        <p:spPr>
          <a:xfrm>
            <a:off x="445336" y="1811339"/>
            <a:ext cx="5702960"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Tired of wasting hours coordinating conflicting meetings and dealing with endless back-and-forth messages?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With Share My Time, You Can give external parties access to your calendar, Allowing Them to seamlessly view and book Meetings without revealing your actual schedule, but only your availability. </a:t>
            </a:r>
            <a:endParaRPr kumimoji="0" lang="en-DK"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K"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It is a</a:t>
            </a:r>
            <a:r>
              <a:rPr kumimoji="0" lang="en-DK"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vailable for all registred OnTime users, but with different features depending on your OnTime commitment.</a:t>
            </a:r>
          </a:p>
        </p:txBody>
      </p:sp>
      <p:pic>
        <p:nvPicPr>
          <p:cNvPr id="21" name="Picture 20" descr="A computer screen with a person's face on it&#10;&#10;Description automatically generated">
            <a:extLst>
              <a:ext uri="{FF2B5EF4-FFF2-40B4-BE49-F238E27FC236}">
                <a16:creationId xmlns:a16="http://schemas.microsoft.com/office/drawing/2014/main" id="{D07D42AE-530A-268A-FA14-9D262F2D6F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698" y="301370"/>
            <a:ext cx="3187700" cy="2146300"/>
          </a:xfrm>
          <a:prstGeom prst="rect">
            <a:avLst/>
          </a:prstGeom>
          <a:effectLst>
            <a:outerShdw blurRad="50800" dist="50800" dir="5400000" algn="ctr" rotWithShape="0">
              <a:srgbClr val="000000">
                <a:alpha val="0"/>
              </a:srgbClr>
            </a:outerShdw>
          </a:effectLst>
        </p:spPr>
      </p:pic>
      <p:pic>
        <p:nvPicPr>
          <p:cNvPr id="24" name="Picture 23" descr="A screenshot of a calendar&#10;&#10;Description automatically generated">
            <a:extLst>
              <a:ext uri="{FF2B5EF4-FFF2-40B4-BE49-F238E27FC236}">
                <a16:creationId xmlns:a16="http://schemas.microsoft.com/office/drawing/2014/main" id="{862F7FD9-7320-42B5-F15C-649AE3DE5A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8305" y="2367513"/>
            <a:ext cx="3175000" cy="2146300"/>
          </a:xfrm>
          <a:prstGeom prst="rect">
            <a:avLst/>
          </a:prstGeom>
          <a:effectLst>
            <a:outerShdw blurRad="50800" dist="50800" dir="5400000" algn="ctr" rotWithShape="0">
              <a:srgbClr val="000000">
                <a:alpha val="0"/>
              </a:srgbClr>
            </a:outerShdw>
          </a:effectLst>
        </p:spPr>
      </p:pic>
      <p:pic>
        <p:nvPicPr>
          <p:cNvPr id="26" name="Picture 25" descr="A screenshot of a computer&#10;&#10;Description automatically generated">
            <a:extLst>
              <a:ext uri="{FF2B5EF4-FFF2-40B4-BE49-F238E27FC236}">
                <a16:creationId xmlns:a16="http://schemas.microsoft.com/office/drawing/2014/main" id="{2DDF94E7-2385-0EC1-FA7F-208031546C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6698" y="4571100"/>
            <a:ext cx="3365500" cy="2146300"/>
          </a:xfrm>
          <a:prstGeom prst="rect">
            <a:avLst/>
          </a:prstGeom>
          <a:effectLst>
            <a:outerShdw blurRad="50800" dist="50800" dir="5400000" algn="ctr" rotWithShape="0">
              <a:srgbClr val="000000">
                <a:alpha val="0"/>
              </a:srgbClr>
            </a:outerShdw>
          </a:effectLst>
        </p:spPr>
      </p:pic>
      <p:pic>
        <p:nvPicPr>
          <p:cNvPr id="27" name="Picture 26" descr="Logo&#10;&#10;Description automatically generated">
            <a:extLst>
              <a:ext uri="{FF2B5EF4-FFF2-40B4-BE49-F238E27FC236}">
                <a16:creationId xmlns:a16="http://schemas.microsoft.com/office/drawing/2014/main" id="{06516989-D07D-6F6D-19F9-5809AD953D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cxnSp>
        <p:nvCxnSpPr>
          <p:cNvPr id="28" name="Straight Connector 27">
            <a:extLst>
              <a:ext uri="{FF2B5EF4-FFF2-40B4-BE49-F238E27FC236}">
                <a16:creationId xmlns:a16="http://schemas.microsoft.com/office/drawing/2014/main" id="{6FF5525D-F354-60C1-9185-CBF914B099F5}"/>
              </a:ext>
            </a:extLst>
          </p:cNvPr>
          <p:cNvCxnSpPr>
            <a:cxnSpLocks/>
          </p:cNvCxnSpPr>
          <p:nvPr/>
        </p:nvCxnSpPr>
        <p:spPr>
          <a:xfrm flipH="1">
            <a:off x="11408480" y="51844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34" name="Picture 33" descr="A screenshot of a computer&#10;&#10;Description automatically generated">
            <a:extLst>
              <a:ext uri="{FF2B5EF4-FFF2-40B4-BE49-F238E27FC236}">
                <a16:creationId xmlns:a16="http://schemas.microsoft.com/office/drawing/2014/main" id="{CF9F60DF-F1EB-232D-2191-F661E122B752}"/>
              </a:ext>
            </a:extLst>
          </p:cNvPr>
          <p:cNvPicPr>
            <a:picLocks noChangeAspect="1"/>
          </p:cNvPicPr>
          <p:nvPr/>
        </p:nvPicPr>
        <p:blipFill rotWithShape="1">
          <a:blip r:embed="rId10">
            <a:extLst>
              <a:ext uri="{28A0092B-C50C-407E-A947-70E740481C1C}">
                <a14:useLocalDpi xmlns:a14="http://schemas.microsoft.com/office/drawing/2010/main" val="0"/>
              </a:ext>
            </a:extLst>
          </a:blip>
          <a:srcRect l="55356" t="17231" r="28178" b="61513"/>
          <a:stretch/>
        </p:blipFill>
        <p:spPr>
          <a:xfrm rot="16501805">
            <a:off x="6190842" y="1732354"/>
            <a:ext cx="3183980" cy="2311974"/>
          </a:xfrm>
          <a:prstGeom prst="rect">
            <a:avLst/>
          </a:prstGeom>
        </p:spPr>
      </p:pic>
      <p:sp>
        <p:nvSpPr>
          <p:cNvPr id="5" name="TextBox 4">
            <a:extLst>
              <a:ext uri="{FF2B5EF4-FFF2-40B4-BE49-F238E27FC236}">
                <a16:creationId xmlns:a16="http://schemas.microsoft.com/office/drawing/2014/main" id="{72D38B4F-AACF-EB1F-B837-4BC19207E4A4}"/>
              </a:ext>
            </a:extLst>
          </p:cNvPr>
          <p:cNvSpPr txBox="1"/>
          <p:nvPr/>
        </p:nvSpPr>
        <p:spPr>
          <a:xfrm>
            <a:off x="301665" y="336421"/>
            <a:ext cx="6101886" cy="10895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D555B"/>
                </a:solidFill>
                <a:effectLst/>
                <a:uLnTx/>
                <a:uFillTx/>
                <a:latin typeface="Open Sans"/>
                <a:ea typeface="+mn-ea"/>
                <a:cs typeface="+mn-cs"/>
              </a:rPr>
              <a:t>Effortless Scheduling with Calendar Sharing</a:t>
            </a:r>
          </a:p>
        </p:txBody>
      </p:sp>
      <p:pic>
        <p:nvPicPr>
          <p:cNvPr id="8" name="Picture 7" descr="A screenshot of a computer&#10;&#10;Description automatically generated">
            <a:extLst>
              <a:ext uri="{FF2B5EF4-FFF2-40B4-BE49-F238E27FC236}">
                <a16:creationId xmlns:a16="http://schemas.microsoft.com/office/drawing/2014/main" id="{CFA88DCC-5D02-0B7E-253C-B8E7BB7CF89B}"/>
              </a:ext>
            </a:extLst>
          </p:cNvPr>
          <p:cNvPicPr>
            <a:picLocks noChangeAspect="1"/>
          </p:cNvPicPr>
          <p:nvPr/>
        </p:nvPicPr>
        <p:blipFill rotWithShape="1">
          <a:blip r:embed="rId10">
            <a:extLst>
              <a:ext uri="{28A0092B-C50C-407E-A947-70E740481C1C}">
                <a14:useLocalDpi xmlns:a14="http://schemas.microsoft.com/office/drawing/2010/main" val="0"/>
              </a:ext>
            </a:extLst>
          </a:blip>
          <a:srcRect l="55356" t="17231" r="34894" b="61513"/>
          <a:stretch/>
        </p:blipFill>
        <p:spPr>
          <a:xfrm>
            <a:off x="10294785" y="-12646"/>
            <a:ext cx="1885410" cy="2311974"/>
          </a:xfrm>
          <a:prstGeom prst="rect">
            <a:avLst/>
          </a:prstGeom>
        </p:spPr>
      </p:pic>
    </p:spTree>
    <p:extLst>
      <p:ext uri="{BB962C8B-B14F-4D97-AF65-F5344CB8AC3E}">
        <p14:creationId xmlns:p14="http://schemas.microsoft.com/office/powerpoint/2010/main" val="113204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alpha val="87000"/>
              </a:schemeClr>
            </a:gs>
            <a:gs pos="100000">
              <a:schemeClr val="bg1"/>
            </a:gs>
          </a:gsLst>
          <a:lin ang="0" scaled="1"/>
        </a:gradFill>
        <a:effectLst/>
      </p:bgPr>
    </p:bg>
    <p:spTree>
      <p:nvGrpSpPr>
        <p:cNvPr id="1" name=""/>
        <p:cNvGrpSpPr/>
        <p:nvPr/>
      </p:nvGrpSpPr>
      <p:grpSpPr>
        <a:xfrm>
          <a:off x="0" y="0"/>
          <a:ext cx="0" cy="0"/>
          <a:chOff x="0" y="0"/>
          <a:chExt cx="0" cy="0"/>
        </a:xfrm>
      </p:grpSpPr>
      <p:pic>
        <p:nvPicPr>
          <p:cNvPr id="3" name="Picture 2" descr="A conference room with a screen on the wall&#10;&#10;Description automatically generated">
            <a:extLst>
              <a:ext uri="{FF2B5EF4-FFF2-40B4-BE49-F238E27FC236}">
                <a16:creationId xmlns:a16="http://schemas.microsoft.com/office/drawing/2014/main" id="{F235419E-B8BC-E9AF-082C-C025357172EA}"/>
              </a:ext>
            </a:extLst>
          </p:cNvPr>
          <p:cNvPicPr>
            <a:picLocks noChangeAspect="1"/>
          </p:cNvPicPr>
          <p:nvPr/>
        </p:nvPicPr>
        <p:blipFill rotWithShape="1">
          <a:blip r:embed="rId3">
            <a:extLst>
              <a:ext uri="{28A0092B-C50C-407E-A947-70E740481C1C}">
                <a14:useLocalDpi xmlns:a14="http://schemas.microsoft.com/office/drawing/2010/main" val="0"/>
              </a:ext>
            </a:extLst>
          </a:blip>
          <a:srcRect r="14743"/>
          <a:stretch/>
        </p:blipFill>
        <p:spPr>
          <a:xfrm>
            <a:off x="-13569" y="0"/>
            <a:ext cx="8770389" cy="6858000"/>
          </a:xfrm>
          <a:prstGeom prst="rect">
            <a:avLst/>
          </a:prstGeom>
        </p:spPr>
      </p:pic>
      <p:sp>
        <p:nvSpPr>
          <p:cNvPr id="22" name="TextBox 21">
            <a:extLst>
              <a:ext uri="{FF2B5EF4-FFF2-40B4-BE49-F238E27FC236}">
                <a16:creationId xmlns:a16="http://schemas.microsoft.com/office/drawing/2014/main" id="{22E738F6-43C0-8E4F-A3C5-E41CE38E706D}"/>
              </a:ext>
            </a:extLst>
          </p:cNvPr>
          <p:cNvSpPr txBox="1"/>
          <p:nvPr/>
        </p:nvSpPr>
        <p:spPr>
          <a:xfrm>
            <a:off x="216696" y="267968"/>
            <a:ext cx="2907504" cy="341632"/>
          </a:xfrm>
          <a:prstGeom prst="rect">
            <a:avLst/>
          </a:prstGeom>
          <a:noFill/>
        </p:spPr>
        <p:txBody>
          <a:bodyPr wrap="square" rtlCol="0">
            <a:spAutoFit/>
          </a:bodyPr>
          <a:lstStyle/>
          <a:p>
            <a:pPr>
              <a:lnSpc>
                <a:spcPct val="90000"/>
              </a:lnSpc>
            </a:pPr>
            <a:r>
              <a:rPr lang="en-GB" dirty="0">
                <a:solidFill>
                  <a:schemeClr val="tx1">
                    <a:lumMod val="75000"/>
                    <a:lumOff val="25000"/>
                  </a:schemeClr>
                </a:solidFill>
                <a:latin typeface="+mj-lt"/>
              </a:rPr>
              <a:t>Room Display</a:t>
            </a:r>
          </a:p>
        </p:txBody>
      </p:sp>
      <p:cxnSp>
        <p:nvCxnSpPr>
          <p:cNvPr id="24" name="Straight Connector 23">
            <a:extLst>
              <a:ext uri="{FF2B5EF4-FFF2-40B4-BE49-F238E27FC236}">
                <a16:creationId xmlns:a16="http://schemas.microsoft.com/office/drawing/2014/main" id="{485BE0E3-8BFC-D946-8CBE-97C08C9C9527}"/>
              </a:ext>
            </a:extLst>
          </p:cNvPr>
          <p:cNvCxnSpPr>
            <a:cxnSpLocks/>
          </p:cNvCxnSpPr>
          <p:nvPr/>
        </p:nvCxnSpPr>
        <p:spPr>
          <a:xfrm flipH="1">
            <a:off x="337213" y="593901"/>
            <a:ext cx="599911"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Logo&#10;&#10;Description automatically generated">
            <a:extLst>
              <a:ext uri="{FF2B5EF4-FFF2-40B4-BE49-F238E27FC236}">
                <a16:creationId xmlns:a16="http://schemas.microsoft.com/office/drawing/2014/main" id="{4074E318-3A6C-C679-4ED4-645B27717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pic>
        <p:nvPicPr>
          <p:cNvPr id="5" name="Picture 4" descr="A screen shot of a video conference&#10;&#10;Description automatically generated">
            <a:extLst>
              <a:ext uri="{FF2B5EF4-FFF2-40B4-BE49-F238E27FC236}">
                <a16:creationId xmlns:a16="http://schemas.microsoft.com/office/drawing/2014/main" id="{884C1595-EA98-A61A-3CA6-AE618C518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986" y="3329796"/>
            <a:ext cx="4377465" cy="3356661"/>
          </a:xfrm>
          <a:prstGeom prst="rect">
            <a:avLst/>
          </a:prstGeom>
        </p:spPr>
      </p:pic>
      <p:sp>
        <p:nvSpPr>
          <p:cNvPr id="8" name="Rectangle 7">
            <a:extLst>
              <a:ext uri="{FF2B5EF4-FFF2-40B4-BE49-F238E27FC236}">
                <a16:creationId xmlns:a16="http://schemas.microsoft.com/office/drawing/2014/main" id="{2CCA6875-4FDC-A7ED-291B-95A462FBB9AC}"/>
              </a:ext>
            </a:extLst>
          </p:cNvPr>
          <p:cNvSpPr/>
          <p:nvPr/>
        </p:nvSpPr>
        <p:spPr>
          <a:xfrm>
            <a:off x="6835706" y="1"/>
            <a:ext cx="1921114" cy="6857999"/>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6" name="TextBox 25">
            <a:extLst>
              <a:ext uri="{FF2B5EF4-FFF2-40B4-BE49-F238E27FC236}">
                <a16:creationId xmlns:a16="http://schemas.microsoft.com/office/drawing/2014/main" id="{3CD8176C-4B73-6A72-55A3-13BE485564EB}"/>
              </a:ext>
            </a:extLst>
          </p:cNvPr>
          <p:cNvSpPr txBox="1"/>
          <p:nvPr/>
        </p:nvSpPr>
        <p:spPr>
          <a:xfrm>
            <a:off x="1716083" y="365970"/>
            <a:ext cx="10002243" cy="923330"/>
          </a:xfrm>
          <a:prstGeom prst="rect">
            <a:avLst/>
          </a:prstGeom>
          <a:noFill/>
        </p:spPr>
        <p:txBody>
          <a:bodyPr wrap="square" rtlCol="0">
            <a:spAutoFit/>
          </a:bodyPr>
          <a:lstStyle/>
          <a:p>
            <a:pPr algn="r">
              <a:lnSpc>
                <a:spcPct val="90000"/>
              </a:lnSpc>
            </a:pPr>
            <a:r>
              <a:rPr lang="en-GB" sz="3600" dirty="0">
                <a:solidFill>
                  <a:schemeClr val="tx2"/>
                </a:solidFill>
              </a:rPr>
              <a:t>Increase Utilisation Rates</a:t>
            </a:r>
          </a:p>
          <a:p>
            <a:pPr algn="r">
              <a:lnSpc>
                <a:spcPct val="90000"/>
              </a:lnSpc>
            </a:pPr>
            <a:r>
              <a:rPr lang="en-GB" sz="2400" dirty="0">
                <a:solidFill>
                  <a:schemeClr val="tx2"/>
                </a:solidFill>
              </a:rPr>
              <a:t>of Your Rooms!</a:t>
            </a:r>
          </a:p>
        </p:txBody>
      </p:sp>
      <p:sp>
        <p:nvSpPr>
          <p:cNvPr id="19" name="Title 1">
            <a:extLst>
              <a:ext uri="{FF2B5EF4-FFF2-40B4-BE49-F238E27FC236}">
                <a16:creationId xmlns:a16="http://schemas.microsoft.com/office/drawing/2014/main" id="{B8F56BE5-2725-F1A1-D02F-883F97F5A0CE}"/>
              </a:ext>
            </a:extLst>
          </p:cNvPr>
          <p:cNvSpPr txBox="1">
            <a:spLocks/>
          </p:cNvSpPr>
          <p:nvPr/>
        </p:nvSpPr>
        <p:spPr>
          <a:xfrm>
            <a:off x="8878499" y="2000105"/>
            <a:ext cx="3021401" cy="2994859"/>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400" dirty="0"/>
              <a:t>Room Display offers a convenient solution to seamlessly manage meeting rooms and conference areas.</a:t>
            </a:r>
          </a:p>
          <a:p>
            <a:r>
              <a:rPr lang="en-GB" sz="1400" dirty="0"/>
              <a:t>With Room Display, you can effortlessly cross-check, book, and monitor the availability of meeting spaces, whether you’re using your OnTime client or directly interacting with the display itself.</a:t>
            </a:r>
          </a:p>
        </p:txBody>
      </p:sp>
    </p:spTree>
    <p:extLst>
      <p:ext uri="{BB962C8B-B14F-4D97-AF65-F5344CB8AC3E}">
        <p14:creationId xmlns:p14="http://schemas.microsoft.com/office/powerpoint/2010/main" val="244954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3E7E74B-6FEE-D247-BA3B-5D715AD6A7B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2728687"/>
          </a:xfrm>
          <a:prstGeom prst="rect">
            <a:avLst/>
          </a:prstGeom>
        </p:spPr>
      </p:pic>
      <p:sp>
        <p:nvSpPr>
          <p:cNvPr id="25" name="Rectangle 24"/>
          <p:cNvSpPr/>
          <p:nvPr/>
        </p:nvSpPr>
        <p:spPr>
          <a:xfrm>
            <a:off x="-1" y="297"/>
            <a:ext cx="12237217" cy="2728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9276AC0-FB14-9A4B-BD27-547806E9536E}"/>
              </a:ext>
            </a:extLst>
          </p:cNvPr>
          <p:cNvSpPr txBox="1"/>
          <p:nvPr/>
        </p:nvSpPr>
        <p:spPr>
          <a:xfrm>
            <a:off x="8436334" y="205569"/>
            <a:ext cx="3562161" cy="341632"/>
          </a:xfrm>
          <a:prstGeom prst="rect">
            <a:avLst/>
          </a:prstGeom>
          <a:noFill/>
        </p:spPr>
        <p:txBody>
          <a:bodyPr wrap="square" rtlCol="0">
            <a:spAutoFit/>
          </a:bodyPr>
          <a:lstStyle/>
          <a:p>
            <a:pPr algn="r">
              <a:lnSpc>
                <a:spcPct val="90000"/>
              </a:lnSpc>
            </a:pPr>
            <a:r>
              <a:rPr lang="en-GB">
                <a:solidFill>
                  <a:schemeClr val="bg1">
                    <a:lumMod val="95000"/>
                  </a:schemeClr>
                </a:solidFill>
                <a:latin typeface="+mj-lt"/>
              </a:rPr>
              <a:t>Shared Desks</a:t>
            </a:r>
          </a:p>
        </p:txBody>
      </p:sp>
      <p:cxnSp>
        <p:nvCxnSpPr>
          <p:cNvPr id="26" name="Straight Connector 25">
            <a:extLst>
              <a:ext uri="{FF2B5EF4-FFF2-40B4-BE49-F238E27FC236}">
                <a16:creationId xmlns:a16="http://schemas.microsoft.com/office/drawing/2014/main" id="{E464CD2B-B514-F748-B84A-42CD4C27DAF7}"/>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CB83042-FF53-2346-9D07-A934E14CA405}"/>
              </a:ext>
            </a:extLst>
          </p:cNvPr>
          <p:cNvSpPr txBox="1">
            <a:spLocks/>
          </p:cNvSpPr>
          <p:nvPr/>
        </p:nvSpPr>
        <p:spPr>
          <a:xfrm>
            <a:off x="863000" y="1263917"/>
            <a:ext cx="11135495" cy="81060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defRPr sz="1800"/>
            </a:pPr>
            <a:r>
              <a:rPr lang="en-US" sz="1800" dirty="0">
                <a:solidFill>
                  <a:schemeClr val="bg1"/>
                </a:solidFill>
                <a:effectLst/>
                <a:ea typeface="Times New Roman" panose="02020603050405020304" pitchFamily="18" charset="0"/>
              </a:rPr>
              <a:t>How can we avoid overcrowding in the office?</a:t>
            </a:r>
          </a:p>
          <a:p>
            <a:pPr marL="285750" indent="-285750">
              <a:buFont typeface="Arial" panose="020B0604020202020204" pitchFamily="34" charset="0"/>
              <a:buChar char="•"/>
              <a:defRPr sz="1800"/>
            </a:pPr>
            <a:r>
              <a:rPr lang="en-US" sz="1800" dirty="0">
                <a:solidFill>
                  <a:schemeClr val="bg1"/>
                </a:solidFill>
                <a:effectLst/>
                <a:ea typeface="Times New Roman" panose="02020603050405020304" pitchFamily="18" charset="0"/>
              </a:rPr>
              <a:t>How can we implement a hybrid working concept without giving ourselves too much manual work?</a:t>
            </a:r>
          </a:p>
        </p:txBody>
      </p:sp>
      <p:sp>
        <p:nvSpPr>
          <p:cNvPr id="31" name="TextBox 30">
            <a:extLst>
              <a:ext uri="{FF2B5EF4-FFF2-40B4-BE49-F238E27FC236}">
                <a16:creationId xmlns:a16="http://schemas.microsoft.com/office/drawing/2014/main" id="{F97B219F-9945-BC4F-9A29-510543DEBB73}"/>
              </a:ext>
            </a:extLst>
          </p:cNvPr>
          <p:cNvSpPr txBox="1"/>
          <p:nvPr/>
        </p:nvSpPr>
        <p:spPr>
          <a:xfrm>
            <a:off x="863000" y="520391"/>
            <a:ext cx="9124147" cy="590931"/>
          </a:xfrm>
          <a:prstGeom prst="rect">
            <a:avLst/>
          </a:prstGeom>
          <a:noFill/>
        </p:spPr>
        <p:txBody>
          <a:bodyPr wrap="square" rtlCol="0">
            <a:spAutoFit/>
          </a:bodyPr>
          <a:lstStyle/>
          <a:p>
            <a:pPr>
              <a:lnSpc>
                <a:spcPct val="90000"/>
              </a:lnSpc>
            </a:pPr>
            <a:r>
              <a:rPr lang="en-GB" sz="3600">
                <a:solidFill>
                  <a:schemeClr val="bg1"/>
                </a:solidFill>
              </a:rPr>
              <a:t>Hybrid Workplace Challenges</a:t>
            </a:r>
          </a:p>
        </p:txBody>
      </p:sp>
      <p:sp>
        <p:nvSpPr>
          <p:cNvPr id="28" name="Title 1">
            <a:extLst>
              <a:ext uri="{FF2B5EF4-FFF2-40B4-BE49-F238E27FC236}">
                <a16:creationId xmlns:a16="http://schemas.microsoft.com/office/drawing/2014/main" id="{42B32BE6-C752-C24F-A0C6-69C2A4FADDF3}"/>
              </a:ext>
            </a:extLst>
          </p:cNvPr>
          <p:cNvSpPr txBox="1">
            <a:spLocks/>
          </p:cNvSpPr>
          <p:nvPr/>
        </p:nvSpPr>
        <p:spPr>
          <a:xfrm>
            <a:off x="1543420" y="5714998"/>
            <a:ext cx="3258562" cy="33259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ctr">
              <a:spcAft>
                <a:spcPts val="1200"/>
              </a:spcAft>
            </a:pPr>
            <a:r>
              <a:rPr lang="en-GB" sz="1400"/>
              <a:t>Find and Book Desks</a:t>
            </a:r>
          </a:p>
        </p:txBody>
      </p:sp>
      <p:sp>
        <p:nvSpPr>
          <p:cNvPr id="29" name="Title 1">
            <a:extLst>
              <a:ext uri="{FF2B5EF4-FFF2-40B4-BE49-F238E27FC236}">
                <a16:creationId xmlns:a16="http://schemas.microsoft.com/office/drawing/2014/main" id="{7BD72A6C-7E12-9342-A3A7-74A32B2CA59F}"/>
              </a:ext>
            </a:extLst>
          </p:cNvPr>
          <p:cNvSpPr txBox="1">
            <a:spLocks/>
          </p:cNvSpPr>
          <p:nvPr/>
        </p:nvSpPr>
        <p:spPr>
          <a:xfrm>
            <a:off x="7318206" y="5714998"/>
            <a:ext cx="3258562" cy="33259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ctr">
              <a:spcAft>
                <a:spcPts val="1200"/>
              </a:spcAft>
            </a:pPr>
            <a:r>
              <a:rPr lang="en-GB" sz="1400"/>
              <a:t>View Workspace Availability</a:t>
            </a:r>
          </a:p>
        </p:txBody>
      </p:sp>
      <p:pic>
        <p:nvPicPr>
          <p:cNvPr id="32" name="Picture 31">
            <a:extLst>
              <a:ext uri="{FF2B5EF4-FFF2-40B4-BE49-F238E27FC236}">
                <a16:creationId xmlns:a16="http://schemas.microsoft.com/office/drawing/2014/main" id="{A2BD8CAF-0232-2B48-9D27-3D93580E3E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67610" y="2340142"/>
            <a:ext cx="5187459" cy="3242161"/>
          </a:xfrm>
          <a:prstGeom prst="rect">
            <a:avLst/>
          </a:prstGeom>
          <a:ln>
            <a:solidFill>
              <a:srgbClr val="0073C6"/>
            </a:solid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290FF3BB-A515-E240-BB75-AEDA7FBE44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066" y="2346867"/>
            <a:ext cx="5165935" cy="3228709"/>
          </a:xfrm>
          <a:prstGeom prst="rect">
            <a:avLst/>
          </a:prstGeom>
          <a:ln>
            <a:solidFill>
              <a:srgbClr val="0073C6"/>
            </a:solidFill>
          </a:ln>
          <a:effectLst>
            <a:outerShdw blurRad="292100" dist="139700" dir="2700000" algn="tl" rotWithShape="0">
              <a:srgbClr val="333333">
                <a:alpha val="65000"/>
              </a:srgbClr>
            </a:outerShdw>
          </a:effectLst>
        </p:spPr>
      </p:pic>
      <p:pic>
        <p:nvPicPr>
          <p:cNvPr id="2" name="Picture 1" descr="Logo&#10;&#10;Description automatically generated">
            <a:extLst>
              <a:ext uri="{FF2B5EF4-FFF2-40B4-BE49-F238E27FC236}">
                <a16:creationId xmlns:a16="http://schemas.microsoft.com/office/drawing/2014/main" id="{18D55D14-DE40-1978-3290-58F7A8A0F9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243018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preparing food in a kitchen&#10;&#10;Description automatically generated">
            <a:extLst>
              <a:ext uri="{FF2B5EF4-FFF2-40B4-BE49-F238E27FC236}">
                <a16:creationId xmlns:a16="http://schemas.microsoft.com/office/drawing/2014/main" id="{7E84ACD6-382E-2043-AA5B-60F7A1D8ED7C}"/>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17" name="Rectangle 16"/>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779750D-D0D7-AC41-8A7C-1827F14C2061}"/>
              </a:ext>
            </a:extLst>
          </p:cNvPr>
          <p:cNvSpPr txBox="1"/>
          <p:nvPr/>
        </p:nvSpPr>
        <p:spPr>
          <a:xfrm>
            <a:off x="6096001" y="882758"/>
            <a:ext cx="5197448" cy="1089529"/>
          </a:xfrm>
          <a:prstGeom prst="rect">
            <a:avLst/>
          </a:prstGeom>
          <a:noFill/>
        </p:spPr>
        <p:txBody>
          <a:bodyPr wrap="square" rtlCol="0">
            <a:spAutoFit/>
          </a:bodyPr>
          <a:lstStyle/>
          <a:p>
            <a:pPr>
              <a:lnSpc>
                <a:spcPct val="90000"/>
              </a:lnSpc>
            </a:pPr>
            <a:r>
              <a:rPr lang="en-GB" sz="3600">
                <a:solidFill>
                  <a:schemeClr val="tx2"/>
                </a:solidFill>
              </a:rPr>
              <a:t>Streamline Your Catering Process</a:t>
            </a:r>
          </a:p>
        </p:txBody>
      </p:sp>
      <p:sp>
        <p:nvSpPr>
          <p:cNvPr id="16" name="Title 1">
            <a:extLst>
              <a:ext uri="{FF2B5EF4-FFF2-40B4-BE49-F238E27FC236}">
                <a16:creationId xmlns:a16="http://schemas.microsoft.com/office/drawing/2014/main" id="{A35E1F9F-E000-0640-94D4-336FA5D77E99}"/>
              </a:ext>
            </a:extLst>
          </p:cNvPr>
          <p:cNvSpPr txBox="1">
            <a:spLocks/>
          </p:cNvSpPr>
          <p:nvPr/>
        </p:nvSpPr>
        <p:spPr>
          <a:xfrm>
            <a:off x="6084788" y="3081741"/>
            <a:ext cx="5573812" cy="1175706"/>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defRPr sz="1800"/>
            </a:pPr>
            <a:r>
              <a:rPr lang="en-GB" sz="2000" dirty="0"/>
              <a:t>Organisation's one-stop shop for managing catering within the organisation, in a simple and timesaving way for everyone involved.</a:t>
            </a:r>
            <a:r>
              <a:rPr lang="en-GB" sz="2000" dirty="0">
                <a:ea typeface="Open Sans Light"/>
                <a:cs typeface="Open Sans Light"/>
                <a:sym typeface="Open Sans"/>
              </a:rPr>
              <a:t>.</a:t>
            </a:r>
          </a:p>
        </p:txBody>
      </p:sp>
      <p:sp>
        <p:nvSpPr>
          <p:cNvPr id="19" name="Rounded Rectangle 18">
            <a:extLst>
              <a:ext uri="{FF2B5EF4-FFF2-40B4-BE49-F238E27FC236}">
                <a16:creationId xmlns:a16="http://schemas.microsoft.com/office/drawing/2014/main" id="{B95661D2-6BD5-F64E-A9B4-D55E734250E3}"/>
              </a:ext>
            </a:extLst>
          </p:cNvPr>
          <p:cNvSpPr/>
          <p:nvPr/>
        </p:nvSpPr>
        <p:spPr>
          <a:xfrm>
            <a:off x="6163443" y="2336731"/>
            <a:ext cx="864952" cy="475823"/>
          </a:xfrm>
          <a:prstGeom prst="roundRect">
            <a:avLst/>
          </a:prstGeom>
          <a:solidFill>
            <a:srgbClr val="00AEE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New</a:t>
            </a:r>
          </a:p>
        </p:txBody>
      </p:sp>
      <p:sp>
        <p:nvSpPr>
          <p:cNvPr id="21" name="Rounded Rectangle 20">
            <a:extLst>
              <a:ext uri="{FF2B5EF4-FFF2-40B4-BE49-F238E27FC236}">
                <a16:creationId xmlns:a16="http://schemas.microsoft.com/office/drawing/2014/main" id="{BB5AB739-C43A-D84C-B7C2-2561716A7ABB}"/>
              </a:ext>
            </a:extLst>
          </p:cNvPr>
          <p:cNvSpPr/>
          <p:nvPr/>
        </p:nvSpPr>
        <p:spPr>
          <a:xfrm>
            <a:off x="7247534" y="2336731"/>
            <a:ext cx="864952" cy="475823"/>
          </a:xfrm>
          <a:prstGeom prst="roundRect">
            <a:avLst/>
          </a:prstGeom>
          <a:solidFill>
            <a:srgbClr val="00AEE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Accept</a:t>
            </a:r>
          </a:p>
        </p:txBody>
      </p:sp>
      <p:sp>
        <p:nvSpPr>
          <p:cNvPr id="22" name="Rounded Rectangle 21">
            <a:extLst>
              <a:ext uri="{FF2B5EF4-FFF2-40B4-BE49-F238E27FC236}">
                <a16:creationId xmlns:a16="http://schemas.microsoft.com/office/drawing/2014/main" id="{A0B60AFE-53E9-8F4A-8908-7B20390FC79B}"/>
              </a:ext>
            </a:extLst>
          </p:cNvPr>
          <p:cNvSpPr/>
          <p:nvPr/>
        </p:nvSpPr>
        <p:spPr>
          <a:xfrm>
            <a:off x="8331625" y="2334339"/>
            <a:ext cx="864375" cy="475823"/>
          </a:xfrm>
          <a:prstGeom prst="roundRect">
            <a:avLst/>
          </a:prstGeom>
          <a:solidFill>
            <a:srgbClr val="00AEE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Serve</a:t>
            </a:r>
          </a:p>
        </p:txBody>
      </p:sp>
      <p:sp>
        <p:nvSpPr>
          <p:cNvPr id="23" name="Rounded Rectangle 22">
            <a:extLst>
              <a:ext uri="{FF2B5EF4-FFF2-40B4-BE49-F238E27FC236}">
                <a16:creationId xmlns:a16="http://schemas.microsoft.com/office/drawing/2014/main" id="{80E7A111-980E-704D-9E53-E12F4FB58B21}"/>
              </a:ext>
            </a:extLst>
          </p:cNvPr>
          <p:cNvSpPr/>
          <p:nvPr/>
        </p:nvSpPr>
        <p:spPr>
          <a:xfrm>
            <a:off x="9415140" y="2335557"/>
            <a:ext cx="864375" cy="474605"/>
          </a:xfrm>
          <a:prstGeom prst="roundRect">
            <a:avLst/>
          </a:prstGeom>
          <a:solidFill>
            <a:srgbClr val="00AEE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Finalise</a:t>
            </a:r>
          </a:p>
        </p:txBody>
      </p:sp>
      <p:grpSp>
        <p:nvGrpSpPr>
          <p:cNvPr id="24" name="Group 23">
            <a:extLst>
              <a:ext uri="{FF2B5EF4-FFF2-40B4-BE49-F238E27FC236}">
                <a16:creationId xmlns:a16="http://schemas.microsoft.com/office/drawing/2014/main" id="{B02261C3-4BA6-4848-BCDB-1228CD6E3B7B}"/>
              </a:ext>
            </a:extLst>
          </p:cNvPr>
          <p:cNvGrpSpPr/>
          <p:nvPr/>
        </p:nvGrpSpPr>
        <p:grpSpPr>
          <a:xfrm>
            <a:off x="7056967" y="2469980"/>
            <a:ext cx="185241" cy="216697"/>
            <a:chOff x="963156" y="448868"/>
            <a:chExt cx="185241" cy="216697"/>
          </a:xfrm>
          <a:solidFill>
            <a:schemeClr val="bg1">
              <a:lumMod val="85000"/>
            </a:schemeClr>
          </a:solidFill>
        </p:grpSpPr>
        <p:sp>
          <p:nvSpPr>
            <p:cNvPr id="25" name="Right Arrow 24">
              <a:extLst>
                <a:ext uri="{FF2B5EF4-FFF2-40B4-BE49-F238E27FC236}">
                  <a16:creationId xmlns:a16="http://schemas.microsoft.com/office/drawing/2014/main" id="{AF56CC6E-E548-054D-95A3-3B0563F1E275}"/>
                </a:ext>
              </a:extLst>
            </p:cNvPr>
            <p:cNvSpPr/>
            <p:nvPr/>
          </p:nvSpPr>
          <p:spPr>
            <a:xfrm>
              <a:off x="963156" y="448868"/>
              <a:ext cx="185241" cy="21669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DK"/>
            </a:p>
          </p:txBody>
        </p:sp>
        <p:sp>
          <p:nvSpPr>
            <p:cNvPr id="26" name="Right Arrow 4">
              <a:extLst>
                <a:ext uri="{FF2B5EF4-FFF2-40B4-BE49-F238E27FC236}">
                  <a16:creationId xmlns:a16="http://schemas.microsoft.com/office/drawing/2014/main" id="{8ED42BED-81D5-3641-90AC-2D6E3E1DFFF7}"/>
                </a:ext>
              </a:extLst>
            </p:cNvPr>
            <p:cNvSpPr txBox="1"/>
            <p:nvPr/>
          </p:nvSpPr>
          <p:spPr>
            <a:xfrm>
              <a:off x="963156" y="492207"/>
              <a:ext cx="129669" cy="1300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p:txBody>
        </p:sp>
      </p:grpSp>
      <p:grpSp>
        <p:nvGrpSpPr>
          <p:cNvPr id="27" name="Group 26">
            <a:extLst>
              <a:ext uri="{FF2B5EF4-FFF2-40B4-BE49-F238E27FC236}">
                <a16:creationId xmlns:a16="http://schemas.microsoft.com/office/drawing/2014/main" id="{D3B98DC8-F858-8E4A-9BFE-DE35BE532450}"/>
              </a:ext>
            </a:extLst>
          </p:cNvPr>
          <p:cNvGrpSpPr/>
          <p:nvPr/>
        </p:nvGrpSpPr>
        <p:grpSpPr>
          <a:xfrm>
            <a:off x="8146384" y="2479962"/>
            <a:ext cx="185241" cy="216697"/>
            <a:chOff x="963156" y="448868"/>
            <a:chExt cx="185241" cy="216697"/>
          </a:xfrm>
          <a:solidFill>
            <a:schemeClr val="bg1">
              <a:lumMod val="85000"/>
            </a:schemeClr>
          </a:solidFill>
        </p:grpSpPr>
        <p:sp>
          <p:nvSpPr>
            <p:cNvPr id="28" name="Right Arrow 27">
              <a:extLst>
                <a:ext uri="{FF2B5EF4-FFF2-40B4-BE49-F238E27FC236}">
                  <a16:creationId xmlns:a16="http://schemas.microsoft.com/office/drawing/2014/main" id="{176B1A53-C12A-1240-B88C-7BA72224CF19}"/>
                </a:ext>
              </a:extLst>
            </p:cNvPr>
            <p:cNvSpPr/>
            <p:nvPr/>
          </p:nvSpPr>
          <p:spPr>
            <a:xfrm>
              <a:off x="963156" y="448868"/>
              <a:ext cx="185241" cy="21669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DK"/>
            </a:p>
          </p:txBody>
        </p:sp>
        <p:sp>
          <p:nvSpPr>
            <p:cNvPr id="29" name="Right Arrow 4">
              <a:extLst>
                <a:ext uri="{FF2B5EF4-FFF2-40B4-BE49-F238E27FC236}">
                  <a16:creationId xmlns:a16="http://schemas.microsoft.com/office/drawing/2014/main" id="{B552A4CA-0AA8-D544-95CA-C449C85632C9}"/>
                </a:ext>
              </a:extLst>
            </p:cNvPr>
            <p:cNvSpPr txBox="1"/>
            <p:nvPr/>
          </p:nvSpPr>
          <p:spPr>
            <a:xfrm>
              <a:off x="963156" y="492207"/>
              <a:ext cx="129669" cy="1300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p:txBody>
        </p:sp>
      </p:grpSp>
      <p:grpSp>
        <p:nvGrpSpPr>
          <p:cNvPr id="30" name="Group 29">
            <a:extLst>
              <a:ext uri="{FF2B5EF4-FFF2-40B4-BE49-F238E27FC236}">
                <a16:creationId xmlns:a16="http://schemas.microsoft.com/office/drawing/2014/main" id="{9A1F4E59-3E9B-2F47-95BE-93A777C8881F}"/>
              </a:ext>
            </a:extLst>
          </p:cNvPr>
          <p:cNvGrpSpPr/>
          <p:nvPr/>
        </p:nvGrpSpPr>
        <p:grpSpPr>
          <a:xfrm>
            <a:off x="9217506" y="2479961"/>
            <a:ext cx="185241" cy="216697"/>
            <a:chOff x="963156" y="448868"/>
            <a:chExt cx="185241" cy="216697"/>
          </a:xfrm>
          <a:solidFill>
            <a:schemeClr val="bg1">
              <a:lumMod val="85000"/>
            </a:schemeClr>
          </a:solidFill>
        </p:grpSpPr>
        <p:sp>
          <p:nvSpPr>
            <p:cNvPr id="31" name="Right Arrow 30">
              <a:extLst>
                <a:ext uri="{FF2B5EF4-FFF2-40B4-BE49-F238E27FC236}">
                  <a16:creationId xmlns:a16="http://schemas.microsoft.com/office/drawing/2014/main" id="{8EE84360-8A1E-6C42-8817-D862EC75D4D8}"/>
                </a:ext>
              </a:extLst>
            </p:cNvPr>
            <p:cNvSpPr/>
            <p:nvPr/>
          </p:nvSpPr>
          <p:spPr>
            <a:xfrm>
              <a:off x="963156" y="448868"/>
              <a:ext cx="185241" cy="21669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DK"/>
            </a:p>
          </p:txBody>
        </p:sp>
        <p:sp>
          <p:nvSpPr>
            <p:cNvPr id="32" name="Right Arrow 4">
              <a:extLst>
                <a:ext uri="{FF2B5EF4-FFF2-40B4-BE49-F238E27FC236}">
                  <a16:creationId xmlns:a16="http://schemas.microsoft.com/office/drawing/2014/main" id="{686BC269-0540-9D43-96A5-81CA9567A234}"/>
                </a:ext>
              </a:extLst>
            </p:cNvPr>
            <p:cNvSpPr txBox="1"/>
            <p:nvPr/>
          </p:nvSpPr>
          <p:spPr>
            <a:xfrm>
              <a:off x="963156" y="492207"/>
              <a:ext cx="129669" cy="1300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p:txBody>
        </p:sp>
      </p:grpSp>
      <p:sp>
        <p:nvSpPr>
          <p:cNvPr id="33" name="Rounded Rectangle 32">
            <a:extLst>
              <a:ext uri="{FF2B5EF4-FFF2-40B4-BE49-F238E27FC236}">
                <a16:creationId xmlns:a16="http://schemas.microsoft.com/office/drawing/2014/main" id="{0F615E99-609F-2348-8C58-423D929DEFE4}"/>
              </a:ext>
            </a:extLst>
          </p:cNvPr>
          <p:cNvSpPr/>
          <p:nvPr/>
        </p:nvSpPr>
        <p:spPr>
          <a:xfrm>
            <a:off x="10498655" y="2335557"/>
            <a:ext cx="1083007" cy="474605"/>
          </a:xfrm>
          <a:prstGeom prst="roundRect">
            <a:avLst/>
          </a:prstGeom>
          <a:solidFill>
            <a:srgbClr val="00D56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Complete</a:t>
            </a:r>
          </a:p>
        </p:txBody>
      </p:sp>
      <p:grpSp>
        <p:nvGrpSpPr>
          <p:cNvPr id="34" name="Group 33">
            <a:extLst>
              <a:ext uri="{FF2B5EF4-FFF2-40B4-BE49-F238E27FC236}">
                <a16:creationId xmlns:a16="http://schemas.microsoft.com/office/drawing/2014/main" id="{97E36362-CC22-C046-9151-01F9EAC0812C}"/>
              </a:ext>
            </a:extLst>
          </p:cNvPr>
          <p:cNvGrpSpPr/>
          <p:nvPr/>
        </p:nvGrpSpPr>
        <p:grpSpPr>
          <a:xfrm>
            <a:off x="10301021" y="2479961"/>
            <a:ext cx="185241" cy="216697"/>
            <a:chOff x="963156" y="448868"/>
            <a:chExt cx="185241" cy="216697"/>
          </a:xfrm>
          <a:solidFill>
            <a:schemeClr val="bg1">
              <a:lumMod val="85000"/>
            </a:schemeClr>
          </a:solidFill>
        </p:grpSpPr>
        <p:sp>
          <p:nvSpPr>
            <p:cNvPr id="35" name="Right Arrow 34">
              <a:extLst>
                <a:ext uri="{FF2B5EF4-FFF2-40B4-BE49-F238E27FC236}">
                  <a16:creationId xmlns:a16="http://schemas.microsoft.com/office/drawing/2014/main" id="{53F4F05B-7381-9D4E-995F-EADCF572E7E7}"/>
                </a:ext>
              </a:extLst>
            </p:cNvPr>
            <p:cNvSpPr/>
            <p:nvPr/>
          </p:nvSpPr>
          <p:spPr>
            <a:xfrm>
              <a:off x="963156" y="448868"/>
              <a:ext cx="185241" cy="21669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DK"/>
            </a:p>
          </p:txBody>
        </p:sp>
        <p:sp>
          <p:nvSpPr>
            <p:cNvPr id="36" name="Right Arrow 4">
              <a:extLst>
                <a:ext uri="{FF2B5EF4-FFF2-40B4-BE49-F238E27FC236}">
                  <a16:creationId xmlns:a16="http://schemas.microsoft.com/office/drawing/2014/main" id="{18D4187D-FE99-B44E-BD42-59B3DD815585}"/>
                </a:ext>
              </a:extLst>
            </p:cNvPr>
            <p:cNvSpPr txBox="1"/>
            <p:nvPr/>
          </p:nvSpPr>
          <p:spPr>
            <a:xfrm>
              <a:off x="963156" y="492207"/>
              <a:ext cx="129669" cy="1300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p:txBody>
        </p:sp>
      </p:grpSp>
      <p:sp>
        <p:nvSpPr>
          <p:cNvPr id="37" name="TextBox 36">
            <a:extLst>
              <a:ext uri="{FF2B5EF4-FFF2-40B4-BE49-F238E27FC236}">
                <a16:creationId xmlns:a16="http://schemas.microsoft.com/office/drawing/2014/main" id="{8D27DCC4-9970-2948-AA75-8F90EF517752}"/>
              </a:ext>
            </a:extLst>
          </p:cNvPr>
          <p:cNvSpPr txBox="1"/>
          <p:nvPr/>
        </p:nvSpPr>
        <p:spPr>
          <a:xfrm>
            <a:off x="228600" y="6248400"/>
            <a:ext cx="3328923" cy="341632"/>
          </a:xfrm>
          <a:prstGeom prst="rect">
            <a:avLst/>
          </a:prstGeom>
          <a:noFill/>
        </p:spPr>
        <p:txBody>
          <a:bodyPr wrap="square" rtlCol="0">
            <a:spAutoFit/>
          </a:bodyPr>
          <a:lstStyle/>
          <a:p>
            <a:pPr>
              <a:lnSpc>
                <a:spcPct val="90000"/>
              </a:lnSpc>
            </a:pPr>
            <a:r>
              <a:rPr lang="en-GB">
                <a:solidFill>
                  <a:schemeClr val="bg1">
                    <a:lumMod val="95000"/>
                  </a:schemeClr>
                </a:solidFill>
                <a:latin typeface="+mj-lt"/>
              </a:rPr>
              <a:t>Catering Manager</a:t>
            </a:r>
          </a:p>
        </p:txBody>
      </p:sp>
      <p:cxnSp>
        <p:nvCxnSpPr>
          <p:cNvPr id="38" name="Straight Connector 37">
            <a:extLst>
              <a:ext uri="{FF2B5EF4-FFF2-40B4-BE49-F238E27FC236}">
                <a16:creationId xmlns:a16="http://schemas.microsoft.com/office/drawing/2014/main" id="{0FEABC97-F207-3B4D-B24E-1794514B624C}"/>
              </a:ext>
            </a:extLst>
          </p:cNvPr>
          <p:cNvCxnSpPr>
            <a:cxnSpLocks/>
          </p:cNvCxnSpPr>
          <p:nvPr/>
        </p:nvCxnSpPr>
        <p:spPr>
          <a:xfrm flipH="1">
            <a:off x="349118" y="657433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8430E7DA-87BB-D820-8C75-B886EDF9A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37736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7" descr="A group of people preparing food in a kitchen&#10;&#10;Description automatically generated">
            <a:extLst>
              <a:ext uri="{FF2B5EF4-FFF2-40B4-BE49-F238E27FC236}">
                <a16:creationId xmlns:a16="http://schemas.microsoft.com/office/drawing/2014/main" id="{CD91EE9D-4356-1D80-67EC-CAEADB23AAB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27830"/>
            <a:ext cx="5096656" cy="6878335"/>
          </a:xfrm>
          <a:custGeom>
            <a:avLst/>
            <a:gdLst>
              <a:gd name="connsiteX0" fmla="*/ 0 w 5081588"/>
              <a:gd name="connsiteY0" fmla="*/ 0 h 6858000"/>
              <a:gd name="connsiteX1" fmla="*/ 5081588 w 5081588"/>
              <a:gd name="connsiteY1" fmla="*/ 0 h 6858000"/>
              <a:gd name="connsiteX2" fmla="*/ 5081588 w 5081588"/>
              <a:gd name="connsiteY2" fmla="*/ 6858000 h 6858000"/>
              <a:gd name="connsiteX3" fmla="*/ 0 w 5081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81588" h="6858000">
                <a:moveTo>
                  <a:pt x="0" y="0"/>
                </a:moveTo>
                <a:lnTo>
                  <a:pt x="5081588" y="0"/>
                </a:lnTo>
                <a:lnTo>
                  <a:pt x="5081588" y="6858000"/>
                </a:lnTo>
                <a:lnTo>
                  <a:pt x="0" y="6858000"/>
                </a:lnTo>
                <a:close/>
              </a:path>
            </a:pathLst>
          </a:custGeom>
        </p:spPr>
      </p:pic>
      <p:sp>
        <p:nvSpPr>
          <p:cNvPr id="22" name="TextBox 21">
            <a:extLst>
              <a:ext uri="{FF2B5EF4-FFF2-40B4-BE49-F238E27FC236}">
                <a16:creationId xmlns:a16="http://schemas.microsoft.com/office/drawing/2014/main" id="{22E738F6-43C0-8E4F-A3C5-E41CE38E706D}"/>
              </a:ext>
            </a:extLst>
          </p:cNvPr>
          <p:cNvSpPr txBox="1"/>
          <p:nvPr/>
        </p:nvSpPr>
        <p:spPr>
          <a:xfrm>
            <a:off x="216696" y="267968"/>
            <a:ext cx="2907504" cy="341632"/>
          </a:xfrm>
          <a:prstGeom prst="rect">
            <a:avLst/>
          </a:prstGeom>
          <a:noFill/>
        </p:spPr>
        <p:txBody>
          <a:bodyPr wrap="square" rtlCol="0">
            <a:spAutoFit/>
          </a:bodyPr>
          <a:lstStyle/>
          <a:p>
            <a:pPr>
              <a:lnSpc>
                <a:spcPct val="90000"/>
              </a:lnSpc>
            </a:pPr>
            <a:r>
              <a:rPr lang="en-GB" dirty="0">
                <a:solidFill>
                  <a:srgbClr val="00AEEF"/>
                </a:solidFill>
                <a:latin typeface="+mj-lt"/>
              </a:rPr>
              <a:t>Catering Manager</a:t>
            </a:r>
          </a:p>
        </p:txBody>
      </p:sp>
      <p:cxnSp>
        <p:nvCxnSpPr>
          <p:cNvPr id="24" name="Straight Connector 23">
            <a:extLst>
              <a:ext uri="{FF2B5EF4-FFF2-40B4-BE49-F238E27FC236}">
                <a16:creationId xmlns:a16="http://schemas.microsoft.com/office/drawing/2014/main" id="{485BE0E3-8BFC-D946-8CBE-97C08C9C9527}"/>
              </a:ext>
            </a:extLst>
          </p:cNvPr>
          <p:cNvCxnSpPr>
            <a:cxnSpLocks/>
          </p:cNvCxnSpPr>
          <p:nvPr/>
        </p:nvCxnSpPr>
        <p:spPr>
          <a:xfrm flipH="1">
            <a:off x="337213" y="593901"/>
            <a:ext cx="5999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descr="Logo&#10;&#10;Description automatically generated">
            <a:extLst>
              <a:ext uri="{FF2B5EF4-FFF2-40B4-BE49-F238E27FC236}">
                <a16:creationId xmlns:a16="http://schemas.microsoft.com/office/drawing/2014/main" id="{4074E318-3A6C-C679-4ED4-645B27717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
        <p:nvSpPr>
          <p:cNvPr id="25" name="Title 1">
            <a:extLst>
              <a:ext uri="{FF2B5EF4-FFF2-40B4-BE49-F238E27FC236}">
                <a16:creationId xmlns:a16="http://schemas.microsoft.com/office/drawing/2014/main" id="{1EF2DDB6-DA6B-73D4-AFC2-4F84E7953016}"/>
              </a:ext>
            </a:extLst>
          </p:cNvPr>
          <p:cNvSpPr txBox="1">
            <a:spLocks/>
          </p:cNvSpPr>
          <p:nvPr/>
        </p:nvSpPr>
        <p:spPr>
          <a:xfrm>
            <a:off x="6539947" y="2264548"/>
            <a:ext cx="4953598" cy="229357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pPr>
            <a:r>
              <a:rPr lang="en-GB" sz="1600" dirty="0"/>
              <a:t>Catering can be ordered in the same process as the meeting invitation in OnTime.</a:t>
            </a:r>
          </a:p>
          <a:p>
            <a:pPr marL="285750" indent="-285750">
              <a:buFont typeface="Arial" panose="020B0604020202020204" pitchFamily="34" charset="0"/>
              <a:buChar char="•"/>
            </a:pPr>
            <a:r>
              <a:rPr lang="en-GB" sz="1600" dirty="0"/>
              <a:t>Only items that are available at the scheduled time of the meeting are offered to the user.</a:t>
            </a:r>
          </a:p>
          <a:p>
            <a:pPr marL="285750" indent="-285750">
              <a:buFont typeface="Arial" panose="020B0604020202020204" pitchFamily="34" charset="0"/>
              <a:buChar char="•"/>
            </a:pPr>
            <a:r>
              <a:rPr lang="en-GB" sz="1600" dirty="0"/>
              <a:t>Change of schedule for a meeting automatically initiates the required changes to the catering order.</a:t>
            </a:r>
          </a:p>
        </p:txBody>
      </p:sp>
      <p:sp>
        <p:nvSpPr>
          <p:cNvPr id="26" name="TextBox 25">
            <a:extLst>
              <a:ext uri="{FF2B5EF4-FFF2-40B4-BE49-F238E27FC236}">
                <a16:creationId xmlns:a16="http://schemas.microsoft.com/office/drawing/2014/main" id="{3CD8176C-4B73-6A72-55A3-13BE485564EB}"/>
              </a:ext>
            </a:extLst>
          </p:cNvPr>
          <p:cNvSpPr txBox="1"/>
          <p:nvPr/>
        </p:nvSpPr>
        <p:spPr>
          <a:xfrm>
            <a:off x="3856383" y="332579"/>
            <a:ext cx="7989650" cy="590931"/>
          </a:xfrm>
          <a:prstGeom prst="rect">
            <a:avLst/>
          </a:prstGeom>
          <a:noFill/>
        </p:spPr>
        <p:txBody>
          <a:bodyPr wrap="square" rtlCol="0">
            <a:spAutoFit/>
          </a:bodyPr>
          <a:lstStyle/>
          <a:p>
            <a:pPr algn="r">
              <a:lnSpc>
                <a:spcPct val="90000"/>
              </a:lnSpc>
            </a:pPr>
            <a:r>
              <a:rPr lang="en-GB" sz="3600">
                <a:solidFill>
                  <a:schemeClr val="tx2"/>
                </a:solidFill>
              </a:rPr>
              <a:t>Business User</a:t>
            </a:r>
          </a:p>
        </p:txBody>
      </p:sp>
      <p:sp>
        <p:nvSpPr>
          <p:cNvPr id="18" name="Rectangle 17">
            <a:extLst>
              <a:ext uri="{FF2B5EF4-FFF2-40B4-BE49-F238E27FC236}">
                <a16:creationId xmlns:a16="http://schemas.microsoft.com/office/drawing/2014/main" id="{99882EF1-3EB4-1B8F-627C-A2D5E9F6C564}"/>
              </a:ext>
            </a:extLst>
          </p:cNvPr>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857051A-AB0B-6DDA-276A-A8EB95848E07}"/>
              </a:ext>
            </a:extLst>
          </p:cNvPr>
          <p:cNvSpPr txBox="1">
            <a:spLocks/>
          </p:cNvSpPr>
          <p:nvPr/>
        </p:nvSpPr>
        <p:spPr>
          <a:xfrm>
            <a:off x="6016484" y="872913"/>
            <a:ext cx="5829549" cy="36696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r"/>
            <a:r>
              <a:rPr lang="en-GB" sz="1600">
                <a:effectLst/>
              </a:rPr>
              <a:t>Selected Benefits</a:t>
            </a:r>
            <a:endParaRPr lang="en-GB" sz="1800">
              <a:effectLst/>
            </a:endParaRPr>
          </a:p>
        </p:txBody>
      </p:sp>
      <p:grpSp>
        <p:nvGrpSpPr>
          <p:cNvPr id="20" name="Group 19">
            <a:extLst>
              <a:ext uri="{FF2B5EF4-FFF2-40B4-BE49-F238E27FC236}">
                <a16:creationId xmlns:a16="http://schemas.microsoft.com/office/drawing/2014/main" id="{91962411-E741-EC60-821F-8B838A8D4290}"/>
              </a:ext>
            </a:extLst>
          </p:cNvPr>
          <p:cNvGrpSpPr/>
          <p:nvPr/>
        </p:nvGrpSpPr>
        <p:grpSpPr>
          <a:xfrm>
            <a:off x="0" y="1033617"/>
            <a:ext cx="6451531" cy="5375929"/>
            <a:chOff x="-7951" y="977960"/>
            <a:chExt cx="6451531" cy="5375929"/>
          </a:xfrm>
        </p:grpSpPr>
        <p:pic>
          <p:nvPicPr>
            <p:cNvPr id="42" name="Picture Placeholder 15">
              <a:extLst>
                <a:ext uri="{FF2B5EF4-FFF2-40B4-BE49-F238E27FC236}">
                  <a16:creationId xmlns:a16="http://schemas.microsoft.com/office/drawing/2014/main" id="{BBF3A2E8-2B77-EDE1-7044-968D881999DE}"/>
                </a:ext>
              </a:extLst>
            </p:cNvPr>
            <p:cNvPicPr>
              <a:picLocks noChangeAspect="1"/>
            </p:cNvPicPr>
            <p:nvPr/>
          </p:nvPicPr>
          <p:blipFill rotWithShape="1">
            <a:blip r:embed="rId5">
              <a:extLst>
                <a:ext uri="{28A0092B-C50C-407E-A947-70E740481C1C}">
                  <a14:useLocalDpi xmlns:a14="http://schemas.microsoft.com/office/drawing/2010/main" val="0"/>
                </a:ext>
              </a:extLst>
            </a:blip>
            <a:srcRect l="27023"/>
            <a:stretch/>
          </p:blipFill>
          <p:spPr>
            <a:xfrm>
              <a:off x="0" y="1098084"/>
              <a:ext cx="5412700" cy="4635654"/>
            </a:xfrm>
            <a:prstGeom prst="rect">
              <a:avLst/>
            </a:prstGeom>
            <a:ln>
              <a:solidFill>
                <a:srgbClr val="0273C7"/>
              </a:solidFill>
            </a:ln>
            <a:effectLst/>
          </p:spPr>
        </p:pic>
        <p:pic>
          <p:nvPicPr>
            <p:cNvPr id="5" name="Picture 4" descr="A picture containing text, monitor, electronics, screen&#10;&#10;Description automatically generated">
              <a:extLst>
                <a:ext uri="{FF2B5EF4-FFF2-40B4-BE49-F238E27FC236}">
                  <a16:creationId xmlns:a16="http://schemas.microsoft.com/office/drawing/2014/main" id="{1FC3DAA7-88CC-83D8-CBC7-605C29746AF7}"/>
                </a:ext>
              </a:extLst>
            </p:cNvPr>
            <p:cNvPicPr>
              <a:picLocks noChangeAspect="1"/>
            </p:cNvPicPr>
            <p:nvPr/>
          </p:nvPicPr>
          <p:blipFill rotWithShape="1">
            <a:blip r:embed="rId6">
              <a:extLst>
                <a:ext uri="{28A0092B-C50C-407E-A947-70E740481C1C}">
                  <a14:useLocalDpi xmlns:a14="http://schemas.microsoft.com/office/drawing/2010/main" val="0"/>
                </a:ext>
              </a:extLst>
            </a:blip>
            <a:srcRect l="30390" r="1"/>
            <a:stretch/>
          </p:blipFill>
          <p:spPr>
            <a:xfrm>
              <a:off x="-7951" y="977960"/>
              <a:ext cx="6451531" cy="5375929"/>
            </a:xfrm>
            <a:prstGeom prst="rect">
              <a:avLst/>
            </a:prstGeom>
          </p:spPr>
        </p:pic>
      </p:grpSp>
    </p:spTree>
    <p:extLst>
      <p:ext uri="{BB962C8B-B14F-4D97-AF65-F5344CB8AC3E}">
        <p14:creationId xmlns:p14="http://schemas.microsoft.com/office/powerpoint/2010/main" val="231679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7" descr="A group of people preparing food in a kitchen&#10;&#10;Description automatically generated">
            <a:extLst>
              <a:ext uri="{FF2B5EF4-FFF2-40B4-BE49-F238E27FC236}">
                <a16:creationId xmlns:a16="http://schemas.microsoft.com/office/drawing/2014/main" id="{CD91EE9D-4356-1D80-67EC-CAEADB23AAB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27830"/>
            <a:ext cx="5096656" cy="6878335"/>
          </a:xfrm>
          <a:custGeom>
            <a:avLst/>
            <a:gdLst>
              <a:gd name="connsiteX0" fmla="*/ 0 w 5081588"/>
              <a:gd name="connsiteY0" fmla="*/ 0 h 6858000"/>
              <a:gd name="connsiteX1" fmla="*/ 5081588 w 5081588"/>
              <a:gd name="connsiteY1" fmla="*/ 0 h 6858000"/>
              <a:gd name="connsiteX2" fmla="*/ 5081588 w 5081588"/>
              <a:gd name="connsiteY2" fmla="*/ 6858000 h 6858000"/>
              <a:gd name="connsiteX3" fmla="*/ 0 w 5081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81588" h="6858000">
                <a:moveTo>
                  <a:pt x="0" y="0"/>
                </a:moveTo>
                <a:lnTo>
                  <a:pt x="5081588" y="0"/>
                </a:lnTo>
                <a:lnTo>
                  <a:pt x="5081588" y="6858000"/>
                </a:lnTo>
                <a:lnTo>
                  <a:pt x="0" y="6858000"/>
                </a:lnTo>
                <a:close/>
              </a:path>
            </a:pathLst>
          </a:custGeom>
        </p:spPr>
      </p:pic>
      <p:sp>
        <p:nvSpPr>
          <p:cNvPr id="22" name="TextBox 21">
            <a:extLst>
              <a:ext uri="{FF2B5EF4-FFF2-40B4-BE49-F238E27FC236}">
                <a16:creationId xmlns:a16="http://schemas.microsoft.com/office/drawing/2014/main" id="{22E738F6-43C0-8E4F-A3C5-E41CE38E706D}"/>
              </a:ext>
            </a:extLst>
          </p:cNvPr>
          <p:cNvSpPr txBox="1"/>
          <p:nvPr/>
        </p:nvSpPr>
        <p:spPr>
          <a:xfrm>
            <a:off x="216696" y="267968"/>
            <a:ext cx="2907504" cy="341632"/>
          </a:xfrm>
          <a:prstGeom prst="rect">
            <a:avLst/>
          </a:prstGeom>
          <a:noFill/>
        </p:spPr>
        <p:txBody>
          <a:bodyPr wrap="square" rtlCol="0">
            <a:spAutoFit/>
          </a:bodyPr>
          <a:lstStyle/>
          <a:p>
            <a:pPr>
              <a:lnSpc>
                <a:spcPct val="90000"/>
              </a:lnSpc>
            </a:pPr>
            <a:r>
              <a:rPr lang="en-GB">
                <a:solidFill>
                  <a:srgbClr val="00AEEF"/>
                </a:solidFill>
                <a:latin typeface="+mj-lt"/>
              </a:rPr>
              <a:t>Catering Manager</a:t>
            </a:r>
          </a:p>
        </p:txBody>
      </p:sp>
      <p:cxnSp>
        <p:nvCxnSpPr>
          <p:cNvPr id="24" name="Straight Connector 23">
            <a:extLst>
              <a:ext uri="{FF2B5EF4-FFF2-40B4-BE49-F238E27FC236}">
                <a16:creationId xmlns:a16="http://schemas.microsoft.com/office/drawing/2014/main" id="{485BE0E3-8BFC-D946-8CBE-97C08C9C9527}"/>
              </a:ext>
            </a:extLst>
          </p:cNvPr>
          <p:cNvCxnSpPr>
            <a:cxnSpLocks/>
          </p:cNvCxnSpPr>
          <p:nvPr/>
        </p:nvCxnSpPr>
        <p:spPr>
          <a:xfrm flipH="1">
            <a:off x="337213" y="593901"/>
            <a:ext cx="5999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descr="Logo&#10;&#10;Description automatically generated">
            <a:extLst>
              <a:ext uri="{FF2B5EF4-FFF2-40B4-BE49-F238E27FC236}">
                <a16:creationId xmlns:a16="http://schemas.microsoft.com/office/drawing/2014/main" id="{4074E318-3A6C-C679-4ED4-645B27717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
        <p:nvSpPr>
          <p:cNvPr id="25" name="Title 1">
            <a:extLst>
              <a:ext uri="{FF2B5EF4-FFF2-40B4-BE49-F238E27FC236}">
                <a16:creationId xmlns:a16="http://schemas.microsoft.com/office/drawing/2014/main" id="{1EF2DDB6-DA6B-73D4-AFC2-4F84E7953016}"/>
              </a:ext>
            </a:extLst>
          </p:cNvPr>
          <p:cNvSpPr txBox="1">
            <a:spLocks/>
          </p:cNvSpPr>
          <p:nvPr/>
        </p:nvSpPr>
        <p:spPr>
          <a:xfrm>
            <a:off x="7787391" y="1834055"/>
            <a:ext cx="4166849" cy="3333861"/>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pPr>
            <a:r>
              <a:rPr lang="en-GB" sz="1600" dirty="0"/>
              <a:t>Tracking, accepting, delivering and invoicing of orders.</a:t>
            </a:r>
          </a:p>
          <a:p>
            <a:pPr marL="285750" indent="-285750">
              <a:buFont typeface="Arial" panose="020B0604020202020204" pitchFamily="34" charset="0"/>
              <a:buChar char="•"/>
            </a:pPr>
            <a:r>
              <a:rPr lang="en-GB" sz="1600" dirty="0"/>
              <a:t>Rosters ensures that the correct order is delivered at the right time.</a:t>
            </a:r>
          </a:p>
          <a:p>
            <a:pPr marL="285750" indent="-285750">
              <a:buFont typeface="Arial" panose="020B0604020202020204" pitchFamily="34" charset="0"/>
              <a:buChar char="•"/>
            </a:pPr>
            <a:r>
              <a:rPr lang="en-GB" sz="1600" dirty="0"/>
              <a:t>Changes between ordered and actual consumption can easily be adjusted.</a:t>
            </a:r>
          </a:p>
          <a:p>
            <a:pPr marL="285750" indent="-285750">
              <a:buFont typeface="Arial" panose="020B0604020202020204" pitchFamily="34" charset="0"/>
              <a:buChar char="•"/>
            </a:pPr>
            <a:r>
              <a:rPr lang="en-GB" sz="1600" dirty="0"/>
              <a:t>Completed orders can be exported to an ERP system.</a:t>
            </a:r>
          </a:p>
          <a:p>
            <a:pPr marL="285750" indent="-285750">
              <a:buFont typeface="Arial" panose="020B0604020202020204" pitchFamily="34" charset="0"/>
              <a:buChar char="•"/>
            </a:pPr>
            <a:r>
              <a:rPr lang="en-GB" sz="1600" dirty="0"/>
              <a:t>Working with both your desktop, tablet, and mobile devices</a:t>
            </a:r>
          </a:p>
        </p:txBody>
      </p:sp>
      <p:sp>
        <p:nvSpPr>
          <p:cNvPr id="26" name="TextBox 25">
            <a:extLst>
              <a:ext uri="{FF2B5EF4-FFF2-40B4-BE49-F238E27FC236}">
                <a16:creationId xmlns:a16="http://schemas.microsoft.com/office/drawing/2014/main" id="{3CD8176C-4B73-6A72-55A3-13BE485564EB}"/>
              </a:ext>
            </a:extLst>
          </p:cNvPr>
          <p:cNvSpPr txBox="1"/>
          <p:nvPr/>
        </p:nvSpPr>
        <p:spPr>
          <a:xfrm>
            <a:off x="1843790" y="332579"/>
            <a:ext cx="10002243" cy="590931"/>
          </a:xfrm>
          <a:prstGeom prst="rect">
            <a:avLst/>
          </a:prstGeom>
          <a:noFill/>
        </p:spPr>
        <p:txBody>
          <a:bodyPr wrap="square" rtlCol="0">
            <a:spAutoFit/>
          </a:bodyPr>
          <a:lstStyle/>
          <a:p>
            <a:pPr algn="r">
              <a:lnSpc>
                <a:spcPct val="90000"/>
              </a:lnSpc>
            </a:pPr>
            <a:r>
              <a:rPr lang="en-GB" sz="3600">
                <a:solidFill>
                  <a:schemeClr val="tx2"/>
                </a:solidFill>
              </a:rPr>
              <a:t>Catering Manager and Staff</a:t>
            </a:r>
          </a:p>
        </p:txBody>
      </p:sp>
      <p:sp>
        <p:nvSpPr>
          <p:cNvPr id="18" name="Rectangle 17">
            <a:extLst>
              <a:ext uri="{FF2B5EF4-FFF2-40B4-BE49-F238E27FC236}">
                <a16:creationId xmlns:a16="http://schemas.microsoft.com/office/drawing/2014/main" id="{99882EF1-3EB4-1B8F-627C-A2D5E9F6C564}"/>
              </a:ext>
            </a:extLst>
          </p:cNvPr>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DD1B8E5-02F6-55B0-085E-B1322E493531}"/>
              </a:ext>
            </a:extLst>
          </p:cNvPr>
          <p:cNvGrpSpPr/>
          <p:nvPr/>
        </p:nvGrpSpPr>
        <p:grpSpPr>
          <a:xfrm>
            <a:off x="-8609" y="1067541"/>
            <a:ext cx="6451531" cy="5375929"/>
            <a:chOff x="-7951" y="981563"/>
            <a:chExt cx="6451531" cy="5375929"/>
          </a:xfrm>
        </p:grpSpPr>
        <p:pic>
          <p:nvPicPr>
            <p:cNvPr id="5" name="Picture Placeholder 20">
              <a:extLst>
                <a:ext uri="{FF2B5EF4-FFF2-40B4-BE49-F238E27FC236}">
                  <a16:creationId xmlns:a16="http://schemas.microsoft.com/office/drawing/2014/main" id="{4326616E-DEE1-4126-985F-B053B9FD3D32}"/>
                </a:ext>
              </a:extLst>
            </p:cNvPr>
            <p:cNvPicPr>
              <a:picLocks noChangeAspect="1"/>
            </p:cNvPicPr>
            <p:nvPr/>
          </p:nvPicPr>
          <p:blipFill rotWithShape="1">
            <a:blip r:embed="rId5">
              <a:extLst>
                <a:ext uri="{28A0092B-C50C-407E-A947-70E740481C1C}">
                  <a14:useLocalDpi xmlns:a14="http://schemas.microsoft.com/office/drawing/2010/main" val="0"/>
                </a:ext>
              </a:extLst>
            </a:blip>
            <a:srcRect l="27046"/>
            <a:stretch/>
          </p:blipFill>
          <p:spPr>
            <a:xfrm>
              <a:off x="-1" y="1098084"/>
              <a:ext cx="5408953" cy="4633849"/>
            </a:xfrm>
            <a:prstGeom prst="rect">
              <a:avLst/>
            </a:prstGeom>
            <a:ln>
              <a:solidFill>
                <a:srgbClr val="0273C7"/>
              </a:solidFill>
            </a:ln>
            <a:effectLst/>
          </p:spPr>
        </p:pic>
        <p:pic>
          <p:nvPicPr>
            <p:cNvPr id="6" name="Picture 5" descr="A picture containing text, monitor, electronics, screen&#10;&#10;Description automatically generated">
              <a:extLst>
                <a:ext uri="{FF2B5EF4-FFF2-40B4-BE49-F238E27FC236}">
                  <a16:creationId xmlns:a16="http://schemas.microsoft.com/office/drawing/2014/main" id="{96FD8D81-A208-5A45-8180-8BB379FC8D9C}"/>
                </a:ext>
              </a:extLst>
            </p:cNvPr>
            <p:cNvPicPr>
              <a:picLocks noChangeAspect="1"/>
            </p:cNvPicPr>
            <p:nvPr/>
          </p:nvPicPr>
          <p:blipFill rotWithShape="1">
            <a:blip r:embed="rId6">
              <a:extLst>
                <a:ext uri="{28A0092B-C50C-407E-A947-70E740481C1C}">
                  <a14:useLocalDpi xmlns:a14="http://schemas.microsoft.com/office/drawing/2010/main" val="0"/>
                </a:ext>
              </a:extLst>
            </a:blip>
            <a:srcRect l="30390" r="1"/>
            <a:stretch/>
          </p:blipFill>
          <p:spPr>
            <a:xfrm>
              <a:off x="-7951" y="981563"/>
              <a:ext cx="6451531" cy="5375929"/>
            </a:xfrm>
            <a:prstGeom prst="rect">
              <a:avLst/>
            </a:prstGeom>
          </p:spPr>
        </p:pic>
      </p:grpSp>
      <p:pic>
        <p:nvPicPr>
          <p:cNvPr id="4" name="Picture 3" descr="Graphical user interface, text, application, chat or text message&#10;&#10;Description automatically generated">
            <a:extLst>
              <a:ext uri="{FF2B5EF4-FFF2-40B4-BE49-F238E27FC236}">
                <a16:creationId xmlns:a16="http://schemas.microsoft.com/office/drawing/2014/main" id="{842C146B-C595-4790-2B4A-0820B11A4F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2820" y="3051651"/>
            <a:ext cx="4877888" cy="3660405"/>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932C2F03-37FA-B315-4D70-155D84C557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4316" y="3740044"/>
            <a:ext cx="1494777" cy="3016981"/>
          </a:xfrm>
          <a:prstGeom prst="rect">
            <a:avLst/>
          </a:prstGeom>
        </p:spPr>
      </p:pic>
      <p:sp>
        <p:nvSpPr>
          <p:cNvPr id="2" name="Title 1">
            <a:extLst>
              <a:ext uri="{FF2B5EF4-FFF2-40B4-BE49-F238E27FC236}">
                <a16:creationId xmlns:a16="http://schemas.microsoft.com/office/drawing/2014/main" id="{D5F85CFC-078D-92E7-6AEC-3A1D6F2EB4E2}"/>
              </a:ext>
            </a:extLst>
          </p:cNvPr>
          <p:cNvSpPr txBox="1">
            <a:spLocks/>
          </p:cNvSpPr>
          <p:nvPr/>
        </p:nvSpPr>
        <p:spPr>
          <a:xfrm>
            <a:off x="6016484" y="872913"/>
            <a:ext cx="5829549" cy="36696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r"/>
            <a:r>
              <a:rPr lang="en-GB" sz="1600" dirty="0">
                <a:effectLst/>
              </a:rPr>
              <a:t>Selected Benefits</a:t>
            </a:r>
            <a:endParaRPr lang="en-GB" sz="1800" dirty="0">
              <a:effectLst/>
            </a:endParaRPr>
          </a:p>
        </p:txBody>
      </p:sp>
    </p:spTree>
    <p:extLst>
      <p:ext uri="{BB962C8B-B14F-4D97-AF65-F5344CB8AC3E}">
        <p14:creationId xmlns:p14="http://schemas.microsoft.com/office/powerpoint/2010/main" val="353434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C54E35-FFCE-2F4D-B040-97912B43A58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4592176" cy="6858000"/>
          </a:xfrm>
          <a:prstGeom prst="rect">
            <a:avLst/>
          </a:prstGeom>
        </p:spPr>
      </p:pic>
      <p:sp>
        <p:nvSpPr>
          <p:cNvPr id="23" name="Rectangle 22"/>
          <p:cNvSpPr/>
          <p:nvPr/>
        </p:nvSpPr>
        <p:spPr>
          <a:xfrm>
            <a:off x="0" y="0"/>
            <a:ext cx="4592176"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1">
            <a:extLst>
              <a:ext uri="{FF2B5EF4-FFF2-40B4-BE49-F238E27FC236}">
                <a16:creationId xmlns:a16="http://schemas.microsoft.com/office/drawing/2014/main" id="{78F00099-3B64-1A3C-52CB-57369B9323D4}"/>
              </a:ext>
            </a:extLst>
          </p:cNvPr>
          <p:cNvPicPr>
            <a:picLocks noChangeAspect="1"/>
          </p:cNvPicPr>
          <p:nvPr/>
        </p:nvPicPr>
        <p:blipFill rotWithShape="1">
          <a:blip r:embed="rId4">
            <a:extLst>
              <a:ext uri="{28A0092B-C50C-407E-A947-70E740481C1C}">
                <a14:useLocalDpi xmlns:a14="http://schemas.microsoft.com/office/drawing/2010/main" val="0"/>
              </a:ext>
            </a:extLst>
          </a:blip>
          <a:srcRect l="11509" t="-681" b="2921"/>
          <a:stretch/>
        </p:blipFill>
        <p:spPr>
          <a:xfrm>
            <a:off x="0" y="1203977"/>
            <a:ext cx="6021644" cy="4399527"/>
          </a:xfrm>
          <a:custGeom>
            <a:avLst/>
            <a:gdLst>
              <a:gd name="connsiteX0" fmla="*/ 0 w 6828249"/>
              <a:gd name="connsiteY0" fmla="*/ 0 h 4271156"/>
              <a:gd name="connsiteX1" fmla="*/ 6828249 w 6828249"/>
              <a:gd name="connsiteY1" fmla="*/ 0 h 4271156"/>
              <a:gd name="connsiteX2" fmla="*/ 6828249 w 6828249"/>
              <a:gd name="connsiteY2" fmla="*/ 4271156 h 4271156"/>
              <a:gd name="connsiteX3" fmla="*/ 0 w 6828249"/>
              <a:gd name="connsiteY3" fmla="*/ 4271156 h 4271156"/>
            </a:gdLst>
            <a:ahLst/>
            <a:cxnLst>
              <a:cxn ang="0">
                <a:pos x="connsiteX0" y="connsiteY0"/>
              </a:cxn>
              <a:cxn ang="0">
                <a:pos x="connsiteX1" y="connsiteY1"/>
              </a:cxn>
              <a:cxn ang="0">
                <a:pos x="connsiteX2" y="connsiteY2"/>
              </a:cxn>
              <a:cxn ang="0">
                <a:pos x="connsiteX3" y="connsiteY3"/>
              </a:cxn>
            </a:cxnLst>
            <a:rect l="l" t="t" r="r" b="b"/>
            <a:pathLst>
              <a:path w="6828249" h="4271156">
                <a:moveTo>
                  <a:pt x="0" y="0"/>
                </a:moveTo>
                <a:lnTo>
                  <a:pt x="6828249" y="0"/>
                </a:lnTo>
                <a:lnTo>
                  <a:pt x="6828249" y="4271156"/>
                </a:lnTo>
                <a:lnTo>
                  <a:pt x="0" y="4271156"/>
                </a:lnTo>
                <a:close/>
              </a:path>
            </a:pathLst>
          </a:custGeom>
          <a:solidFill>
            <a:schemeClr val="bg2"/>
          </a:solidFill>
        </p:spPr>
      </p:pic>
      <p:grpSp>
        <p:nvGrpSpPr>
          <p:cNvPr id="19" name="Group 18">
            <a:extLst>
              <a:ext uri="{FF2B5EF4-FFF2-40B4-BE49-F238E27FC236}">
                <a16:creationId xmlns:a16="http://schemas.microsoft.com/office/drawing/2014/main" id="{49022C7B-A54C-58FD-21CF-DAEAE790FD53}"/>
              </a:ext>
            </a:extLst>
          </p:cNvPr>
          <p:cNvGrpSpPr/>
          <p:nvPr/>
        </p:nvGrpSpPr>
        <p:grpSpPr>
          <a:xfrm>
            <a:off x="4890131" y="1218142"/>
            <a:ext cx="1141487" cy="327059"/>
            <a:chOff x="4879857" y="1218142"/>
            <a:chExt cx="1141487" cy="327059"/>
          </a:xfrm>
        </p:grpSpPr>
        <p:sp>
          <p:nvSpPr>
            <p:cNvPr id="14" name="Round Same-side Corner of Rectangle 13">
              <a:extLst>
                <a:ext uri="{FF2B5EF4-FFF2-40B4-BE49-F238E27FC236}">
                  <a16:creationId xmlns:a16="http://schemas.microsoft.com/office/drawing/2014/main" id="{CFEBDA29-94C2-54EA-2F4D-8B6D8D816D0E}"/>
                </a:ext>
              </a:extLst>
            </p:cNvPr>
            <p:cNvSpPr/>
            <p:nvPr/>
          </p:nvSpPr>
          <p:spPr>
            <a:xfrm rot="10800000">
              <a:off x="4879857" y="1218142"/>
              <a:ext cx="1141487" cy="327059"/>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28F7EFDA-786C-3B28-62C7-953B12AC6FB4}"/>
                </a:ext>
              </a:extLst>
            </p:cNvPr>
            <p:cNvSpPr txBox="1"/>
            <p:nvPr/>
          </p:nvSpPr>
          <p:spPr>
            <a:xfrm>
              <a:off x="5116160" y="1249805"/>
              <a:ext cx="631904" cy="246221"/>
            </a:xfrm>
            <a:prstGeom prst="rect">
              <a:avLst/>
            </a:prstGeom>
            <a:noFill/>
          </p:spPr>
          <p:txBody>
            <a:bodyPr wrap="none" rtlCol="0">
              <a:spAutoFit/>
            </a:bodyPr>
            <a:lstStyle/>
            <a:p>
              <a:r>
                <a:rPr lang="en-GB" sz="1000">
                  <a:solidFill>
                    <a:schemeClr val="bg1"/>
                  </a:solidFill>
                </a:rPr>
                <a:t>Profiles</a:t>
              </a:r>
            </a:p>
          </p:txBody>
        </p:sp>
      </p:grpSp>
      <p:pic>
        <p:nvPicPr>
          <p:cNvPr id="6" name="Picture 5" descr="A picture containing text, monitor, electronics, screen&#10;&#10;Description automatically generated">
            <a:extLst>
              <a:ext uri="{FF2B5EF4-FFF2-40B4-BE49-F238E27FC236}">
                <a16:creationId xmlns:a16="http://schemas.microsoft.com/office/drawing/2014/main" id="{7856E493-C1DD-8A11-66F4-BFB18923FEB3}"/>
              </a:ext>
            </a:extLst>
          </p:cNvPr>
          <p:cNvPicPr>
            <a:picLocks noChangeAspect="1"/>
          </p:cNvPicPr>
          <p:nvPr/>
        </p:nvPicPr>
        <p:blipFill rotWithShape="1">
          <a:blip r:embed="rId5">
            <a:extLst>
              <a:ext uri="{28A0092B-C50C-407E-A947-70E740481C1C}">
                <a14:useLocalDpi xmlns:a14="http://schemas.microsoft.com/office/drawing/2010/main" val="0"/>
              </a:ext>
            </a:extLst>
          </a:blip>
          <a:srcRect l="16791"/>
          <a:stretch/>
        </p:blipFill>
        <p:spPr>
          <a:xfrm>
            <a:off x="0" y="1130775"/>
            <a:ext cx="6968979" cy="4858073"/>
          </a:xfrm>
          <a:prstGeom prst="rect">
            <a:avLst/>
          </a:prstGeom>
        </p:spPr>
      </p:pic>
      <p:pic>
        <p:nvPicPr>
          <p:cNvPr id="12" name="Picture Placeholder 11">
            <a:extLst>
              <a:ext uri="{FF2B5EF4-FFF2-40B4-BE49-F238E27FC236}">
                <a16:creationId xmlns:a16="http://schemas.microsoft.com/office/drawing/2014/main" id="{98ABF5C5-8565-EF4D-ADD4-BB1F844390ED}"/>
              </a:ext>
            </a:extLst>
          </p:cNvPr>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40744" r="-6"/>
          <a:stretch/>
        </p:blipFill>
        <p:spPr>
          <a:xfrm>
            <a:off x="-9974" y="1871040"/>
            <a:ext cx="4017963" cy="4237425"/>
          </a:xfrm>
        </p:spPr>
      </p:pic>
      <p:sp>
        <p:nvSpPr>
          <p:cNvPr id="22" name="TextBox 21">
            <a:extLst>
              <a:ext uri="{FF2B5EF4-FFF2-40B4-BE49-F238E27FC236}">
                <a16:creationId xmlns:a16="http://schemas.microsoft.com/office/drawing/2014/main" id="{22E738F6-43C0-8E4F-A3C5-E41CE38E706D}"/>
              </a:ext>
            </a:extLst>
          </p:cNvPr>
          <p:cNvSpPr txBox="1"/>
          <p:nvPr/>
        </p:nvSpPr>
        <p:spPr>
          <a:xfrm>
            <a:off x="216696" y="267968"/>
            <a:ext cx="2907504" cy="341632"/>
          </a:xfrm>
          <a:prstGeom prst="rect">
            <a:avLst/>
          </a:prstGeom>
          <a:noFill/>
        </p:spPr>
        <p:txBody>
          <a:bodyPr wrap="square" rtlCol="0">
            <a:spAutoFit/>
          </a:bodyPr>
          <a:lstStyle/>
          <a:p>
            <a:pPr>
              <a:lnSpc>
                <a:spcPct val="90000"/>
              </a:lnSpc>
            </a:pPr>
            <a:r>
              <a:rPr lang="en-GB">
                <a:solidFill>
                  <a:schemeClr val="bg1">
                    <a:lumMod val="95000"/>
                  </a:schemeClr>
                </a:solidFill>
                <a:latin typeface="+mj-lt"/>
              </a:rPr>
              <a:t>HCL Connections</a:t>
            </a:r>
          </a:p>
        </p:txBody>
      </p:sp>
      <p:cxnSp>
        <p:nvCxnSpPr>
          <p:cNvPr id="24" name="Straight Connector 23">
            <a:extLst>
              <a:ext uri="{FF2B5EF4-FFF2-40B4-BE49-F238E27FC236}">
                <a16:creationId xmlns:a16="http://schemas.microsoft.com/office/drawing/2014/main" id="{485BE0E3-8BFC-D946-8CBE-97C08C9C9527}"/>
              </a:ext>
            </a:extLst>
          </p:cNvPr>
          <p:cNvCxnSpPr>
            <a:cxnSpLocks/>
          </p:cNvCxnSpPr>
          <p:nvPr/>
        </p:nvCxnSpPr>
        <p:spPr>
          <a:xfrm flipH="1">
            <a:off x="337213" y="593901"/>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Logo&#10;&#10;Description automatically generated">
            <a:extLst>
              <a:ext uri="{FF2B5EF4-FFF2-40B4-BE49-F238E27FC236}">
                <a16:creationId xmlns:a16="http://schemas.microsoft.com/office/drawing/2014/main" id="{4074E318-3A6C-C679-4ED4-645B27717F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
        <p:nvSpPr>
          <p:cNvPr id="3" name="Title 1">
            <a:extLst>
              <a:ext uri="{FF2B5EF4-FFF2-40B4-BE49-F238E27FC236}">
                <a16:creationId xmlns:a16="http://schemas.microsoft.com/office/drawing/2014/main" id="{C4EE36E4-6E85-28EB-02AD-681330757F33}"/>
              </a:ext>
            </a:extLst>
          </p:cNvPr>
          <p:cNvSpPr txBox="1">
            <a:spLocks/>
          </p:cNvSpPr>
          <p:nvPr/>
        </p:nvSpPr>
        <p:spPr>
          <a:xfrm>
            <a:off x="6719255" y="1899256"/>
            <a:ext cx="5180645" cy="303224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600" dirty="0">
                <a:effectLst/>
              </a:rPr>
              <a:t>HCL Connections allow for a group calendar experience that was never possible before. The profiling of individuals and their relationships, including who the user is following, and which networks they belong to provides users with the ability to search and filter the scheduling information in entirely new ways.</a:t>
            </a:r>
          </a:p>
          <a:p>
            <a:endParaRPr lang="en-GB" dirty="0">
              <a:effectLst/>
            </a:endParaRPr>
          </a:p>
          <a:p>
            <a:r>
              <a:rPr lang="en-GB" sz="1600" dirty="0">
                <a:effectLst/>
              </a:rPr>
              <a:t>OnTime </a:t>
            </a:r>
            <a:r>
              <a:rPr lang="en-GB" sz="1600" dirty="0"/>
              <a:t>integrates into both</a:t>
            </a:r>
            <a:r>
              <a:rPr lang="en-GB" sz="1600" dirty="0">
                <a:effectLst/>
              </a:rPr>
              <a:t> HCL Connections Profiles and Communities.</a:t>
            </a:r>
          </a:p>
        </p:txBody>
      </p:sp>
      <p:grpSp>
        <p:nvGrpSpPr>
          <p:cNvPr id="11" name="Group 10">
            <a:extLst>
              <a:ext uri="{FF2B5EF4-FFF2-40B4-BE49-F238E27FC236}">
                <a16:creationId xmlns:a16="http://schemas.microsoft.com/office/drawing/2014/main" id="{BA99F3E6-F1B4-3020-EEC9-1A3492AB9025}"/>
              </a:ext>
            </a:extLst>
          </p:cNvPr>
          <p:cNvGrpSpPr/>
          <p:nvPr/>
        </p:nvGrpSpPr>
        <p:grpSpPr>
          <a:xfrm>
            <a:off x="2871523" y="1882170"/>
            <a:ext cx="1141487" cy="327059"/>
            <a:chOff x="2947723" y="1831370"/>
            <a:chExt cx="1141487" cy="327059"/>
          </a:xfrm>
        </p:grpSpPr>
        <p:sp>
          <p:nvSpPr>
            <p:cNvPr id="9" name="Round Same-side Corner of Rectangle 8">
              <a:extLst>
                <a:ext uri="{FF2B5EF4-FFF2-40B4-BE49-F238E27FC236}">
                  <a16:creationId xmlns:a16="http://schemas.microsoft.com/office/drawing/2014/main" id="{575E9B10-C291-6359-18F8-4FF25EEC3DF5}"/>
                </a:ext>
              </a:extLst>
            </p:cNvPr>
            <p:cNvSpPr/>
            <p:nvPr/>
          </p:nvSpPr>
          <p:spPr>
            <a:xfrm rot="10800000">
              <a:off x="2947723" y="1831370"/>
              <a:ext cx="1141487" cy="327059"/>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8BA7366-3A1A-BBA1-A30F-61208D86F9B8}"/>
                </a:ext>
              </a:extLst>
            </p:cNvPr>
            <p:cNvSpPr txBox="1"/>
            <p:nvPr/>
          </p:nvSpPr>
          <p:spPr>
            <a:xfrm>
              <a:off x="3029916" y="1863033"/>
              <a:ext cx="978153" cy="246221"/>
            </a:xfrm>
            <a:prstGeom prst="rect">
              <a:avLst/>
            </a:prstGeom>
            <a:noFill/>
          </p:spPr>
          <p:txBody>
            <a:bodyPr wrap="none" rtlCol="0">
              <a:spAutoFit/>
            </a:bodyPr>
            <a:lstStyle/>
            <a:p>
              <a:r>
                <a:rPr lang="en-GB" sz="1000">
                  <a:solidFill>
                    <a:schemeClr val="bg1"/>
                  </a:solidFill>
                </a:rPr>
                <a:t>Communities</a:t>
              </a:r>
            </a:p>
          </p:txBody>
        </p:sp>
      </p:grpSp>
      <p:pic>
        <p:nvPicPr>
          <p:cNvPr id="4" name="Picture 3" descr="A picture containing text, monitor, electronics, screen&#10;&#10;Description automatically generated">
            <a:extLst>
              <a:ext uri="{FF2B5EF4-FFF2-40B4-BE49-F238E27FC236}">
                <a16:creationId xmlns:a16="http://schemas.microsoft.com/office/drawing/2014/main" id="{914F8291-3A4C-E12F-AF4A-EE871AE0ECDF}"/>
              </a:ext>
            </a:extLst>
          </p:cNvPr>
          <p:cNvPicPr>
            <a:picLocks noChangeAspect="1"/>
          </p:cNvPicPr>
          <p:nvPr/>
        </p:nvPicPr>
        <p:blipFill rotWithShape="1">
          <a:blip r:embed="rId5">
            <a:extLst>
              <a:ext uri="{28A0092B-C50C-407E-A947-70E740481C1C}">
                <a14:useLocalDpi xmlns:a14="http://schemas.microsoft.com/office/drawing/2010/main" val="0"/>
              </a:ext>
            </a:extLst>
          </a:blip>
          <a:srcRect l="40741"/>
          <a:stretch/>
        </p:blipFill>
        <p:spPr>
          <a:xfrm>
            <a:off x="-9974" y="1791175"/>
            <a:ext cx="4963030" cy="4858073"/>
          </a:xfrm>
          <a:prstGeom prst="rect">
            <a:avLst/>
          </a:prstGeom>
        </p:spPr>
      </p:pic>
      <p:sp>
        <p:nvSpPr>
          <p:cNvPr id="7" name="Title 1">
            <a:extLst>
              <a:ext uri="{FF2B5EF4-FFF2-40B4-BE49-F238E27FC236}">
                <a16:creationId xmlns:a16="http://schemas.microsoft.com/office/drawing/2014/main" id="{44C2A85E-DA5A-DE67-B7D2-0DBB34A11538}"/>
              </a:ext>
            </a:extLst>
          </p:cNvPr>
          <p:cNvSpPr txBox="1">
            <a:spLocks/>
          </p:cNvSpPr>
          <p:nvPr/>
        </p:nvSpPr>
        <p:spPr>
          <a:xfrm>
            <a:off x="6016484" y="872913"/>
            <a:ext cx="5829549" cy="36696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r"/>
            <a:r>
              <a:rPr lang="en-GB" sz="1600" dirty="0">
                <a:effectLst/>
              </a:rPr>
              <a:t>Becoming a True Social Group Calendar</a:t>
            </a:r>
            <a:endParaRPr lang="en-GB" sz="1800" dirty="0">
              <a:effectLst/>
            </a:endParaRPr>
          </a:p>
        </p:txBody>
      </p:sp>
      <p:sp>
        <p:nvSpPr>
          <p:cNvPr id="8" name="TextBox 7">
            <a:extLst>
              <a:ext uri="{FF2B5EF4-FFF2-40B4-BE49-F238E27FC236}">
                <a16:creationId xmlns:a16="http://schemas.microsoft.com/office/drawing/2014/main" id="{3275ED77-3730-6080-11BF-4F29F02DE49B}"/>
              </a:ext>
            </a:extLst>
          </p:cNvPr>
          <p:cNvSpPr txBox="1"/>
          <p:nvPr/>
        </p:nvSpPr>
        <p:spPr>
          <a:xfrm>
            <a:off x="1843790" y="332579"/>
            <a:ext cx="10002243" cy="590931"/>
          </a:xfrm>
          <a:prstGeom prst="rect">
            <a:avLst/>
          </a:prstGeom>
          <a:noFill/>
        </p:spPr>
        <p:txBody>
          <a:bodyPr wrap="square" rtlCol="0">
            <a:spAutoFit/>
          </a:bodyPr>
          <a:lstStyle/>
          <a:p>
            <a:pPr algn="r">
              <a:lnSpc>
                <a:spcPct val="90000"/>
              </a:lnSpc>
            </a:pPr>
            <a:r>
              <a:rPr lang="en-GB" sz="3600" dirty="0">
                <a:solidFill>
                  <a:schemeClr val="tx2"/>
                </a:solidFill>
              </a:rPr>
              <a:t>OnTime in Connections</a:t>
            </a:r>
          </a:p>
        </p:txBody>
      </p:sp>
    </p:spTree>
    <p:extLst>
      <p:ext uri="{BB962C8B-B14F-4D97-AF65-F5344CB8AC3E}">
        <p14:creationId xmlns:p14="http://schemas.microsoft.com/office/powerpoint/2010/main" val="325830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building, sitting, white, large&#10;&#10;Description automatically generated">
            <a:extLst>
              <a:ext uri="{FF2B5EF4-FFF2-40B4-BE49-F238E27FC236}">
                <a16:creationId xmlns:a16="http://schemas.microsoft.com/office/drawing/2014/main" id="{CCFA8AD3-6298-D64A-BFF4-58BE3F3A6D5A}"/>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3" name="Rounded Rectangle 2">
            <a:extLst>
              <a:ext uri="{FF2B5EF4-FFF2-40B4-BE49-F238E27FC236}">
                <a16:creationId xmlns:a16="http://schemas.microsoft.com/office/drawing/2014/main" id="{1E9EB9F6-4FDB-3A42-B48C-450912683A63}"/>
              </a:ext>
            </a:extLst>
          </p:cNvPr>
          <p:cNvSpPr/>
          <p:nvPr/>
        </p:nvSpPr>
        <p:spPr>
          <a:xfrm>
            <a:off x="4060032" y="2514600"/>
            <a:ext cx="4475860" cy="1828800"/>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GB" sz="4800" dirty="0">
                <a:solidFill>
                  <a:schemeClr val="bg1"/>
                </a:solidFill>
              </a:rPr>
              <a:t>Integration</a:t>
            </a:r>
          </a:p>
          <a:p>
            <a:pPr>
              <a:lnSpc>
                <a:spcPct val="90000"/>
              </a:lnSpc>
            </a:pPr>
            <a:r>
              <a:rPr lang="en-GB" sz="3200" dirty="0">
                <a:solidFill>
                  <a:schemeClr val="bg1"/>
                </a:solidFill>
              </a:rPr>
              <a:t>using the OnTime API</a:t>
            </a:r>
          </a:p>
        </p:txBody>
      </p:sp>
      <p:pic>
        <p:nvPicPr>
          <p:cNvPr id="2" name="Picture 1" descr="A picture containing text, clipart&#10;&#10;Description automatically generated">
            <a:extLst>
              <a:ext uri="{FF2B5EF4-FFF2-40B4-BE49-F238E27FC236}">
                <a16:creationId xmlns:a16="http://schemas.microsoft.com/office/drawing/2014/main" id="{52D03EF9-F90D-040F-1A59-2DD33F1AE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331418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1ED5AF5-AD05-45E9-A6E7-D5CC61658485}"/>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val="0"/>
              </a:ext>
            </a:extLst>
          </a:blip>
          <a:srcRect l="9451" r="41213"/>
          <a:stretch/>
        </p:blipFill>
        <p:spPr>
          <a:xfrm>
            <a:off x="0" y="0"/>
            <a:ext cx="5077618" cy="6858000"/>
          </a:xfrm>
        </p:spPr>
      </p:pic>
      <p:sp>
        <p:nvSpPr>
          <p:cNvPr id="20" name="Rectangle 19"/>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413E74C-9047-1744-AD04-FE1D6A545916}"/>
              </a:ext>
            </a:extLst>
          </p:cNvPr>
          <p:cNvSpPr/>
          <p:nvPr/>
        </p:nvSpPr>
        <p:spPr>
          <a:xfrm>
            <a:off x="658185" y="5029199"/>
            <a:ext cx="3747562" cy="1034322"/>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658185" y="5146479"/>
            <a:ext cx="3747561" cy="769441"/>
          </a:xfrm>
          <a:prstGeom prst="rect">
            <a:avLst/>
          </a:prstGeom>
          <a:noFill/>
        </p:spPr>
        <p:txBody>
          <a:bodyPr wrap="square" rtlCol="0">
            <a:spAutoFit/>
          </a:bodyPr>
          <a:lstStyle/>
          <a:p>
            <a:pPr algn="ctr"/>
            <a:r>
              <a:rPr lang="en-GB" sz="4400" dirty="0">
                <a:solidFill>
                  <a:schemeClr val="bg1"/>
                </a:solidFill>
              </a:rPr>
              <a:t>Who are We?</a:t>
            </a:r>
          </a:p>
        </p:txBody>
      </p:sp>
      <p:pic>
        <p:nvPicPr>
          <p:cNvPr id="12" name="Picture 11" descr="A picture containing clock, drawing&#10;&#10;Description automatically generated">
            <a:extLst>
              <a:ext uri="{FF2B5EF4-FFF2-40B4-BE49-F238E27FC236}">
                <a16:creationId xmlns:a16="http://schemas.microsoft.com/office/drawing/2014/main" id="{2B96BC77-A8A4-394C-B6AD-D70AD11167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36751" y="6357492"/>
            <a:ext cx="1363662" cy="291824"/>
          </a:xfrm>
          <a:prstGeom prst="rect">
            <a:avLst/>
          </a:prstGeom>
        </p:spPr>
      </p:pic>
      <p:sp>
        <p:nvSpPr>
          <p:cNvPr id="3" name="Title 1">
            <a:extLst>
              <a:ext uri="{FF2B5EF4-FFF2-40B4-BE49-F238E27FC236}">
                <a16:creationId xmlns:a16="http://schemas.microsoft.com/office/drawing/2014/main" id="{2D94ED99-CF40-A12B-7F54-878EB695DE58}"/>
              </a:ext>
            </a:extLst>
          </p:cNvPr>
          <p:cNvSpPr txBox="1">
            <a:spLocks/>
          </p:cNvSpPr>
          <p:nvPr/>
        </p:nvSpPr>
        <p:spPr>
          <a:xfrm>
            <a:off x="5616393" y="1578686"/>
            <a:ext cx="6100373" cy="3700628"/>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Light" panose="020B0606030504020204" pitchFamily="34" charset="0"/>
              </a:defRPr>
            </a:lvl1pPr>
          </a:lstStyle>
          <a:p>
            <a:pPr marL="171450" indent="-171450">
              <a:buFont typeface="Arial" panose="020B0604020202020204" pitchFamily="34" charset="0"/>
              <a:buChar char="•"/>
            </a:pPr>
            <a:r>
              <a:rPr lang="en-GB" sz="1800" dirty="0">
                <a:solidFill>
                  <a:schemeClr val="tx1">
                    <a:lumMod val="75000"/>
                    <a:lumOff val="25000"/>
                  </a:schemeClr>
                </a:solidFill>
              </a:rPr>
              <a:t>OnTime</a:t>
            </a:r>
            <a:r>
              <a:rPr lang="en-GB" sz="1800" baseline="30000" dirty="0">
                <a:solidFill>
                  <a:schemeClr val="tx1">
                    <a:lumMod val="75000"/>
                    <a:lumOff val="25000"/>
                  </a:schemeClr>
                </a:solidFill>
              </a:rPr>
              <a:t>®</a:t>
            </a:r>
            <a:r>
              <a:rPr lang="en-GB" sz="1800" dirty="0">
                <a:solidFill>
                  <a:schemeClr val="tx1">
                    <a:lumMod val="75000"/>
                    <a:lumOff val="25000"/>
                  </a:schemeClr>
                </a:solidFill>
              </a:rPr>
              <a:t> currently has more than 600,000 users worldwide</a:t>
            </a:r>
          </a:p>
          <a:p>
            <a:pPr marL="171450" indent="-171450">
              <a:buFont typeface="Arial" panose="020B0604020202020204" pitchFamily="34" charset="0"/>
              <a:buChar char="•"/>
            </a:pPr>
            <a:r>
              <a:rPr lang="en-GB" sz="1800" dirty="0">
                <a:solidFill>
                  <a:schemeClr val="tx1">
                    <a:lumMod val="75000"/>
                    <a:lumOff val="25000"/>
                  </a:schemeClr>
                </a:solidFill>
              </a:rPr>
              <a:t>Located in Denmark, Germany, Japan, and Ukraine</a:t>
            </a:r>
          </a:p>
          <a:p>
            <a:pPr marL="171450" indent="-171450">
              <a:buFont typeface="Arial" panose="020B0604020202020204" pitchFamily="34" charset="0"/>
              <a:buChar char="•"/>
            </a:pPr>
            <a:r>
              <a:rPr lang="en-GB" sz="1800" dirty="0" err="1">
                <a:solidFill>
                  <a:schemeClr val="tx1">
                    <a:lumMod val="75000"/>
                    <a:lumOff val="25000"/>
                  </a:schemeClr>
                </a:solidFill>
              </a:rPr>
              <a:t>IntraVision</a:t>
            </a:r>
            <a:r>
              <a:rPr lang="en-GB" sz="1800" dirty="0">
                <a:solidFill>
                  <a:schemeClr val="tx1">
                    <a:lumMod val="75000"/>
                    <a:lumOff val="25000"/>
                  </a:schemeClr>
                </a:solidFill>
              </a:rPr>
              <a:t> has partnerships with both HCL and Microsoft</a:t>
            </a:r>
          </a:p>
          <a:p>
            <a:pPr marL="171450" indent="-171450">
              <a:buFont typeface="Arial" panose="020B0604020202020204" pitchFamily="34" charset="0"/>
              <a:buChar char="•"/>
            </a:pPr>
            <a:r>
              <a:rPr lang="en-GB" sz="1800" dirty="0">
                <a:solidFill>
                  <a:schemeClr val="tx1">
                    <a:lumMod val="75000"/>
                    <a:lumOff val="25000"/>
                  </a:schemeClr>
                </a:solidFill>
              </a:rPr>
              <a:t>OnTime</a:t>
            </a:r>
            <a:r>
              <a:rPr lang="en-GB" sz="1800" baseline="30000" dirty="0">
                <a:solidFill>
                  <a:schemeClr val="tx1">
                    <a:lumMod val="75000"/>
                    <a:lumOff val="25000"/>
                  </a:schemeClr>
                </a:solidFill>
              </a:rPr>
              <a:t>®</a:t>
            </a:r>
            <a:r>
              <a:rPr lang="en-GB" sz="1800" dirty="0">
                <a:solidFill>
                  <a:schemeClr val="tx1">
                    <a:lumMod val="75000"/>
                    <a:lumOff val="25000"/>
                  </a:schemeClr>
                </a:solidFill>
              </a:rPr>
              <a:t> is sold and supported both directly by IntraVision and business partners around the globe.</a:t>
            </a:r>
          </a:p>
          <a:p>
            <a:pPr marL="171450" indent="-171450">
              <a:buFont typeface="Arial" panose="020B0604020202020204" pitchFamily="34" charset="0"/>
              <a:buChar char="•"/>
            </a:pPr>
            <a:r>
              <a:rPr lang="en-GB" sz="1800" dirty="0">
                <a:solidFill>
                  <a:schemeClr val="tx1">
                    <a:lumMod val="75000"/>
                    <a:lumOff val="25000"/>
                  </a:schemeClr>
                </a:solidFill>
              </a:rPr>
              <a:t>Co-designing our solutions with our key stakeholders - our customers and partners in order to continuously improve OnTime</a:t>
            </a:r>
          </a:p>
        </p:txBody>
      </p:sp>
    </p:spTree>
    <p:extLst>
      <p:ext uri="{BB962C8B-B14F-4D97-AF65-F5344CB8AC3E}">
        <p14:creationId xmlns:p14="http://schemas.microsoft.com/office/powerpoint/2010/main" val="39404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E899EB-8AD7-8F45-821B-231D4E973AC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124698" y="0"/>
            <a:ext cx="5067301" cy="6858000"/>
          </a:xfrm>
          <a:prstGeom prst="rect">
            <a:avLst/>
          </a:prstGeom>
        </p:spPr>
      </p:pic>
      <p:sp>
        <p:nvSpPr>
          <p:cNvPr id="4" name="Rectangle 3"/>
          <p:cNvSpPr/>
          <p:nvPr/>
        </p:nvSpPr>
        <p:spPr>
          <a:xfrm>
            <a:off x="7124700" y="0"/>
            <a:ext cx="50673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975329" y="3013279"/>
            <a:ext cx="3864145" cy="1761188"/>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Light" panose="020B0606030504020204" pitchFamily="34" charset="0"/>
              </a:defRPr>
            </a:lvl1pPr>
          </a:lstStyle>
          <a:p>
            <a:pPr marL="457200" lvl="0" indent="-457200">
              <a:lnSpc>
                <a:spcPct val="150000"/>
              </a:lnSpc>
              <a:buFont typeface="Arial" charset="0"/>
              <a:buChar char="•"/>
              <a:defRPr sz="1800"/>
            </a:pPr>
            <a:r>
              <a:rPr lang="en-GB" sz="1600" b="1">
                <a:solidFill>
                  <a:schemeClr val="bg1"/>
                </a:solidFill>
                <a:ea typeface="Open Sans ExtraBold" charset="0"/>
                <a:cs typeface="Open Sans ExtraBold" charset="0"/>
                <a:sym typeface="Raleway"/>
              </a:rPr>
              <a:t>SIEBEL CRM</a:t>
            </a:r>
            <a:endParaRPr lang="en-GB" sz="1600">
              <a:solidFill>
                <a:schemeClr val="bg1"/>
              </a:solidFill>
              <a:ea typeface="Open Sans Light"/>
              <a:cs typeface="Open Sans Light"/>
              <a:sym typeface="Open Sans"/>
            </a:endParaRPr>
          </a:p>
          <a:p>
            <a:pPr marL="457200" lvl="0" indent="-457200">
              <a:lnSpc>
                <a:spcPct val="150000"/>
              </a:lnSpc>
              <a:buFont typeface="Arial" charset="0"/>
              <a:buChar char="•"/>
              <a:defRPr sz="1800"/>
            </a:pPr>
            <a:r>
              <a:rPr lang="en-GB" sz="1600" b="1">
                <a:solidFill>
                  <a:schemeClr val="bg1"/>
                </a:solidFill>
                <a:ea typeface="Open Sans ExtraBold" charset="0"/>
                <a:cs typeface="Open Sans ExtraBold" charset="0"/>
                <a:sym typeface="Raleway"/>
              </a:rPr>
              <a:t>SALESFORCE CRM</a:t>
            </a:r>
            <a:endParaRPr lang="en-GB" sz="1600">
              <a:solidFill>
                <a:schemeClr val="bg1"/>
              </a:solidFill>
              <a:ea typeface="Open Sans Light"/>
              <a:cs typeface="Open Sans Light"/>
              <a:sym typeface="Open Sans"/>
            </a:endParaRPr>
          </a:p>
          <a:p>
            <a:pPr marL="457200" lvl="0" indent="-457200">
              <a:lnSpc>
                <a:spcPct val="150000"/>
              </a:lnSpc>
              <a:buFont typeface="Arial" charset="0"/>
              <a:buChar char="•"/>
              <a:defRPr sz="1800"/>
            </a:pPr>
            <a:r>
              <a:rPr lang="en-GB" sz="1600" b="1">
                <a:solidFill>
                  <a:schemeClr val="bg1"/>
                </a:solidFill>
                <a:ea typeface="Open Sans ExtraBold" charset="0"/>
                <a:cs typeface="Open Sans ExtraBold" charset="0"/>
                <a:sym typeface="Raleway"/>
              </a:rPr>
              <a:t>HOMEBANKING</a:t>
            </a:r>
          </a:p>
          <a:p>
            <a:pPr marL="457200" lvl="0" indent="-457200">
              <a:lnSpc>
                <a:spcPct val="150000"/>
              </a:lnSpc>
              <a:buFont typeface="Arial" charset="0"/>
              <a:buChar char="•"/>
              <a:defRPr sz="1800"/>
            </a:pPr>
            <a:r>
              <a:rPr lang="en-GB" sz="1600" b="1">
                <a:solidFill>
                  <a:schemeClr val="bg1"/>
                </a:solidFill>
                <a:ea typeface="Open Sans ExtraBold" charset="0"/>
                <a:cs typeface="Open Sans ExtraBold" charset="0"/>
                <a:sym typeface="Raleway"/>
              </a:rPr>
              <a:t>SAP PTO SYSTEM</a:t>
            </a:r>
            <a:r>
              <a:rPr lang="en-GB" sz="1600">
                <a:solidFill>
                  <a:schemeClr val="bg1"/>
                </a:solidFill>
                <a:ea typeface="Open Sans Light" charset="0"/>
                <a:cs typeface="Open Sans Light" charset="0"/>
                <a:sym typeface="Raleway"/>
              </a:rPr>
              <a:t> (Paid Time Off)</a:t>
            </a:r>
          </a:p>
        </p:txBody>
      </p:sp>
      <p:sp>
        <p:nvSpPr>
          <p:cNvPr id="9" name="Title 1"/>
          <p:cNvSpPr txBox="1">
            <a:spLocks/>
          </p:cNvSpPr>
          <p:nvPr/>
        </p:nvSpPr>
        <p:spPr>
          <a:xfrm>
            <a:off x="7956280" y="1907763"/>
            <a:ext cx="3048000" cy="1340957"/>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a:latin typeface="+mj-lt"/>
                <a:ea typeface="+mj-ea"/>
                <a:cs typeface="+mj-cs"/>
              </a:defRPr>
            </a:lvl1pPr>
          </a:lstStyle>
          <a:p>
            <a:r>
              <a:rPr lang="en-GB">
                <a:solidFill>
                  <a:schemeClr val="bg1"/>
                </a:solidFill>
                <a:latin typeface="+mn-lt"/>
              </a:rPr>
              <a:t>Examples from our customers:</a:t>
            </a:r>
          </a:p>
        </p:txBody>
      </p:sp>
      <p:sp>
        <p:nvSpPr>
          <p:cNvPr id="12" name="TextBox 11">
            <a:extLst>
              <a:ext uri="{FF2B5EF4-FFF2-40B4-BE49-F238E27FC236}">
                <a16:creationId xmlns:a16="http://schemas.microsoft.com/office/drawing/2014/main" id="{F540587B-2EDB-1140-88F9-DAB2B6E008C0}"/>
              </a:ext>
            </a:extLst>
          </p:cNvPr>
          <p:cNvSpPr txBox="1"/>
          <p:nvPr/>
        </p:nvSpPr>
        <p:spPr>
          <a:xfrm>
            <a:off x="417279" y="642553"/>
            <a:ext cx="6905872" cy="590931"/>
          </a:xfrm>
          <a:prstGeom prst="rect">
            <a:avLst/>
          </a:prstGeom>
          <a:noFill/>
        </p:spPr>
        <p:txBody>
          <a:bodyPr wrap="square" rtlCol="0">
            <a:spAutoFit/>
          </a:bodyPr>
          <a:lstStyle/>
          <a:p>
            <a:pPr>
              <a:lnSpc>
                <a:spcPct val="90000"/>
              </a:lnSpc>
            </a:pPr>
            <a:r>
              <a:rPr lang="en-US" sz="3600">
                <a:solidFill>
                  <a:schemeClr val="tx2"/>
                </a:solidFill>
              </a:rPr>
              <a:t>The Power of Integration</a:t>
            </a:r>
          </a:p>
        </p:txBody>
      </p:sp>
      <p:pic>
        <p:nvPicPr>
          <p:cNvPr id="14" name="Picture 7">
            <a:extLst>
              <a:ext uri="{FF2B5EF4-FFF2-40B4-BE49-F238E27FC236}">
                <a16:creationId xmlns:a16="http://schemas.microsoft.com/office/drawing/2014/main" id="{9910400F-831B-334F-8270-F97831EBDBAC}"/>
              </a:ext>
            </a:extLst>
          </p:cNvPr>
          <p:cNvPicPr>
            <a:picLocks noChangeAspect="1"/>
          </p:cNvPicPr>
          <p:nvPr/>
        </p:nvPicPr>
        <p:blipFill rotWithShape="1">
          <a:blip r:embed="rId3">
            <a:extLst>
              <a:ext uri="{28A0092B-C50C-407E-A947-70E740481C1C}">
                <a14:useLocalDpi xmlns:a14="http://schemas.microsoft.com/office/drawing/2010/main"/>
              </a:ext>
            </a:extLst>
          </a:blip>
          <a:srcRect b="8115"/>
          <a:stretch/>
        </p:blipFill>
        <p:spPr>
          <a:xfrm>
            <a:off x="2919" y="3429000"/>
            <a:ext cx="7907925" cy="3429000"/>
          </a:xfrm>
          <a:prstGeom prst="rect">
            <a:avLst/>
          </a:prstGeom>
        </p:spPr>
      </p:pic>
      <p:sp>
        <p:nvSpPr>
          <p:cNvPr id="11" name="TextBox 10">
            <a:extLst>
              <a:ext uri="{FF2B5EF4-FFF2-40B4-BE49-F238E27FC236}">
                <a16:creationId xmlns:a16="http://schemas.microsoft.com/office/drawing/2014/main" id="{C4D6AB34-19B9-9640-A1C0-D5544E2593E6}"/>
              </a:ext>
            </a:extLst>
          </p:cNvPr>
          <p:cNvSpPr txBox="1"/>
          <p:nvPr/>
        </p:nvSpPr>
        <p:spPr>
          <a:xfrm>
            <a:off x="8436334" y="241289"/>
            <a:ext cx="3562161" cy="341632"/>
          </a:xfrm>
          <a:prstGeom prst="rect">
            <a:avLst/>
          </a:prstGeom>
          <a:noFill/>
        </p:spPr>
        <p:txBody>
          <a:bodyPr wrap="square" rtlCol="0">
            <a:spAutoFit/>
          </a:bodyPr>
          <a:lstStyle/>
          <a:p>
            <a:pPr algn="r">
              <a:lnSpc>
                <a:spcPct val="90000"/>
              </a:lnSpc>
            </a:pPr>
            <a:r>
              <a:rPr lang="en-GB" dirty="0">
                <a:solidFill>
                  <a:schemeClr val="bg1">
                    <a:lumMod val="95000"/>
                  </a:schemeClr>
                </a:solidFill>
                <a:latin typeface="+mj-lt"/>
              </a:rPr>
              <a:t>OnTime API</a:t>
            </a:r>
          </a:p>
        </p:txBody>
      </p:sp>
      <p:cxnSp>
        <p:nvCxnSpPr>
          <p:cNvPr id="15" name="Straight Connector 14">
            <a:extLst>
              <a:ext uri="{FF2B5EF4-FFF2-40B4-BE49-F238E27FC236}">
                <a16:creationId xmlns:a16="http://schemas.microsoft.com/office/drawing/2014/main" id="{209C45B4-09FB-F148-B52B-EC64F15F1070}"/>
              </a:ext>
            </a:extLst>
          </p:cNvPr>
          <p:cNvCxnSpPr>
            <a:cxnSpLocks/>
          </p:cNvCxnSpPr>
          <p:nvPr/>
        </p:nvCxnSpPr>
        <p:spPr>
          <a:xfrm flipH="1">
            <a:off x="11293448" y="57988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8204B17-407C-D747-A0EF-EE1E761CCA7A}"/>
              </a:ext>
            </a:extLst>
          </p:cNvPr>
          <p:cNvSpPr txBox="1"/>
          <p:nvPr/>
        </p:nvSpPr>
        <p:spPr>
          <a:xfrm>
            <a:off x="417279" y="1451548"/>
            <a:ext cx="6444697" cy="1107996"/>
          </a:xfrm>
          <a:prstGeom prst="rect">
            <a:avLst/>
          </a:prstGeom>
          <a:noFill/>
        </p:spPr>
        <p:txBody>
          <a:bodyPr wrap="square" rtlCol="0">
            <a:spAutoFit/>
          </a:bodyPr>
          <a:lstStyle/>
          <a:p>
            <a:pPr lvl="0">
              <a:spcBef>
                <a:spcPts val="1200"/>
              </a:spcBef>
              <a:defRPr sz="1800"/>
            </a:pPr>
            <a:r>
              <a:rPr lang="en-GB" sz="1400" dirty="0">
                <a:solidFill>
                  <a:schemeClr val="tx2"/>
                </a:solidFill>
                <a:ea typeface="Open Sans Light"/>
                <a:cs typeface="Open Sans Light"/>
                <a:sym typeface="Open Sans"/>
              </a:rPr>
              <a:t>With the OnTime REST API, you can easily create real-time CRUD integration of your corporate calendar data with your other business applications. </a:t>
            </a:r>
          </a:p>
          <a:p>
            <a:pPr lvl="0">
              <a:spcBef>
                <a:spcPts val="1200"/>
              </a:spcBef>
              <a:defRPr sz="1800"/>
            </a:pPr>
            <a:r>
              <a:rPr lang="en-GB" sz="1400" dirty="0">
                <a:solidFill>
                  <a:schemeClr val="tx2"/>
                </a:solidFill>
                <a:ea typeface="Open Sans Light"/>
                <a:cs typeface="Open Sans Light"/>
                <a:sym typeface="Open Sans"/>
              </a:rPr>
              <a:t>No more updating of multiple systems, no more issues with keeping scheduling data in sync.</a:t>
            </a:r>
          </a:p>
        </p:txBody>
      </p:sp>
      <p:pic>
        <p:nvPicPr>
          <p:cNvPr id="2" name="Picture 1" descr="A picture containing text, clipart&#10;&#10;Description automatically generated">
            <a:extLst>
              <a:ext uri="{FF2B5EF4-FFF2-40B4-BE49-F238E27FC236}">
                <a16:creationId xmlns:a16="http://schemas.microsoft.com/office/drawing/2014/main" id="{4272DC83-80A5-9391-EBCB-B30AD01FB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227111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uilding lit up at night&#10;&#10;Description automatically generated">
            <a:extLst>
              <a:ext uri="{FF2B5EF4-FFF2-40B4-BE49-F238E27FC236}">
                <a16:creationId xmlns:a16="http://schemas.microsoft.com/office/drawing/2014/main" id="{14E883AF-347F-3B4F-97A9-E36EB1807781}"/>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a:xfrm>
            <a:off x="0" y="0"/>
            <a:ext cx="12192000" cy="6858000"/>
          </a:xfrm>
        </p:spPr>
      </p:pic>
      <p:sp>
        <p:nvSpPr>
          <p:cNvPr id="2" name="Rounded Rectangle 1">
            <a:extLst>
              <a:ext uri="{FF2B5EF4-FFF2-40B4-BE49-F238E27FC236}">
                <a16:creationId xmlns:a16="http://schemas.microsoft.com/office/drawing/2014/main" id="{1CEA54E3-9966-C74B-8D82-77113BF3AA5C}"/>
              </a:ext>
            </a:extLst>
          </p:cNvPr>
          <p:cNvSpPr/>
          <p:nvPr/>
        </p:nvSpPr>
        <p:spPr>
          <a:xfrm>
            <a:off x="654549" y="663460"/>
            <a:ext cx="4879559" cy="1799303"/>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GB" sz="4800">
                <a:solidFill>
                  <a:schemeClr val="bg1"/>
                </a:solidFill>
              </a:rPr>
              <a:t>Architecture &amp;</a:t>
            </a:r>
          </a:p>
          <a:p>
            <a:pPr>
              <a:lnSpc>
                <a:spcPct val="90000"/>
              </a:lnSpc>
            </a:pPr>
            <a:r>
              <a:rPr lang="en-GB" sz="4800">
                <a:solidFill>
                  <a:schemeClr val="bg1"/>
                </a:solidFill>
              </a:rPr>
              <a:t>Security</a:t>
            </a:r>
          </a:p>
        </p:txBody>
      </p:sp>
      <p:pic>
        <p:nvPicPr>
          <p:cNvPr id="3" name="Picture 2" descr="A picture containing text, clipart&#10;&#10;Description automatically generated">
            <a:extLst>
              <a:ext uri="{FF2B5EF4-FFF2-40B4-BE49-F238E27FC236}">
                <a16:creationId xmlns:a16="http://schemas.microsoft.com/office/drawing/2014/main" id="{E6AEEECC-F7D9-E66A-17F5-77A4B71FC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87063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538043F-F675-E148-A938-91CF79720CE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2728687"/>
          </a:xfrm>
          <a:prstGeom prst="rect">
            <a:avLst/>
          </a:prstGeom>
        </p:spPr>
      </p:pic>
      <p:sp>
        <p:nvSpPr>
          <p:cNvPr id="35" name="Rectangle 34">
            <a:extLst>
              <a:ext uri="{FF2B5EF4-FFF2-40B4-BE49-F238E27FC236}">
                <a16:creationId xmlns:a16="http://schemas.microsoft.com/office/drawing/2014/main" id="{EE2C2DF2-1C39-2342-824F-365CA7E58E01}"/>
              </a:ext>
            </a:extLst>
          </p:cNvPr>
          <p:cNvSpPr/>
          <p:nvPr/>
        </p:nvSpPr>
        <p:spPr>
          <a:xfrm>
            <a:off x="-1" y="297"/>
            <a:ext cx="12237217" cy="2728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CAD7109-ABDB-0F4E-84F9-FAA205C16EC4}"/>
              </a:ext>
            </a:extLst>
          </p:cNvPr>
          <p:cNvSpPr txBox="1"/>
          <p:nvPr/>
        </p:nvSpPr>
        <p:spPr>
          <a:xfrm>
            <a:off x="1008219" y="411304"/>
            <a:ext cx="10847176" cy="590931"/>
          </a:xfrm>
          <a:prstGeom prst="rect">
            <a:avLst/>
          </a:prstGeom>
          <a:noFill/>
        </p:spPr>
        <p:txBody>
          <a:bodyPr wrap="square" rtlCol="0">
            <a:spAutoFit/>
          </a:bodyPr>
          <a:lstStyle/>
          <a:p>
            <a:pPr>
              <a:lnSpc>
                <a:spcPct val="90000"/>
              </a:lnSpc>
            </a:pPr>
            <a:r>
              <a:rPr lang="en-GB" sz="3600">
                <a:solidFill>
                  <a:schemeClr val="bg1"/>
                </a:solidFill>
              </a:rPr>
              <a:t>Platforms, Interfaces and Languages</a:t>
            </a:r>
          </a:p>
        </p:txBody>
      </p:sp>
      <p:graphicFrame>
        <p:nvGraphicFramePr>
          <p:cNvPr id="73" name="Table 72">
            <a:extLst>
              <a:ext uri="{FF2B5EF4-FFF2-40B4-BE49-F238E27FC236}">
                <a16:creationId xmlns:a16="http://schemas.microsoft.com/office/drawing/2014/main" id="{A987F796-09C9-184E-960D-D3CF03CCB092}"/>
              </a:ext>
            </a:extLst>
          </p:cNvPr>
          <p:cNvGraphicFramePr>
            <a:graphicFrameLocks noGrp="1"/>
          </p:cNvGraphicFramePr>
          <p:nvPr>
            <p:extLst>
              <p:ext uri="{D42A27DB-BD31-4B8C-83A1-F6EECF244321}">
                <p14:modId xmlns:p14="http://schemas.microsoft.com/office/powerpoint/2010/main" val="2250610824"/>
              </p:ext>
            </p:extLst>
          </p:nvPr>
        </p:nvGraphicFramePr>
        <p:xfrm>
          <a:off x="1668791" y="1579000"/>
          <a:ext cx="8573205" cy="2060640"/>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2895714">
                  <a:extLst>
                    <a:ext uri="{9D8B030D-6E8A-4147-A177-3AD203B41FA5}">
                      <a16:colId xmlns:a16="http://schemas.microsoft.com/office/drawing/2014/main" val="3616183284"/>
                    </a:ext>
                  </a:extLst>
                </a:gridCol>
                <a:gridCol w="2833141">
                  <a:extLst>
                    <a:ext uri="{9D8B030D-6E8A-4147-A177-3AD203B41FA5}">
                      <a16:colId xmlns:a16="http://schemas.microsoft.com/office/drawing/2014/main" val="3176035547"/>
                    </a:ext>
                  </a:extLst>
                </a:gridCol>
                <a:gridCol w="2844350">
                  <a:extLst>
                    <a:ext uri="{9D8B030D-6E8A-4147-A177-3AD203B41FA5}">
                      <a16:colId xmlns:a16="http://schemas.microsoft.com/office/drawing/2014/main" val="1449756208"/>
                    </a:ext>
                  </a:extLst>
                </a:gridCol>
              </a:tblGrid>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noProof="0">
                        <a:solidFill>
                          <a:schemeClr val="bg2">
                            <a:lumMod val="25000"/>
                          </a:schemeClr>
                        </a:solidFill>
                      </a:endParaRPr>
                    </a:p>
                  </a:txBody>
                  <a:tcPr anchor="ctr">
                    <a:solidFill>
                      <a:schemeClr val="bg1">
                        <a:lumMod val="75000"/>
                      </a:schemeClr>
                    </a:solidFill>
                  </a:tcPr>
                </a:tc>
                <a:tc>
                  <a:txBody>
                    <a:bodyPr/>
                    <a:lstStyle/>
                    <a:p>
                      <a:pPr algn="l">
                        <a:lnSpc>
                          <a:spcPct val="100000"/>
                        </a:lnSpc>
                      </a:pPr>
                      <a:r>
                        <a:rPr lang="en-GB" sz="1000" b="1">
                          <a:solidFill>
                            <a:schemeClr val="bg2">
                              <a:lumMod val="25000"/>
                            </a:schemeClr>
                          </a:solidFill>
                        </a:rPr>
                        <a:t>Recommended</a:t>
                      </a:r>
                    </a:p>
                  </a:txBody>
                  <a:tcPr anchor="ctr">
                    <a:solidFill>
                      <a:schemeClr val="bg1">
                        <a:lumMod val="85000"/>
                      </a:schemeClr>
                    </a:solidFill>
                  </a:tcPr>
                </a:tc>
                <a:tc>
                  <a:txBody>
                    <a:bodyPr/>
                    <a:lstStyle/>
                    <a:p>
                      <a:pPr algn="l">
                        <a:lnSpc>
                          <a:spcPct val="100000"/>
                        </a:lnSpc>
                      </a:pPr>
                      <a:r>
                        <a:rPr lang="en-GB" sz="1000" b="1">
                          <a:solidFill>
                            <a:schemeClr val="bg2">
                              <a:lumMod val="25000"/>
                            </a:schemeClr>
                          </a:solidFill>
                        </a:rPr>
                        <a:t>Lowest version supported</a:t>
                      </a:r>
                    </a:p>
                  </a:txBody>
                  <a:tcPr anchor="ctr">
                    <a:solidFill>
                      <a:schemeClr val="bg1">
                        <a:lumMod val="85000"/>
                      </a:schemeClr>
                    </a:solidFill>
                  </a:tcPr>
                </a:tc>
                <a:extLst>
                  <a:ext uri="{0D108BD9-81ED-4DB2-BD59-A6C34878D82A}">
                    <a16:rowId xmlns:a16="http://schemas.microsoft.com/office/drawing/2014/main" val="3428936952"/>
                  </a:ext>
                </a:extLst>
              </a:tr>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noProof="0">
                          <a:solidFill>
                            <a:schemeClr val="bg2">
                              <a:lumMod val="25000"/>
                            </a:schemeClr>
                          </a:solidFill>
                        </a:rPr>
                        <a:t>Domino Mail Server</a:t>
                      </a:r>
                    </a:p>
                  </a:txBody>
                  <a:tcPr anchor="ctr">
                    <a:solidFill>
                      <a:schemeClr val="bg1">
                        <a:lumMod val="75000"/>
                      </a:schemeClr>
                    </a:solidFill>
                  </a:tcPr>
                </a:tc>
                <a:tc>
                  <a:txBody>
                    <a:bodyPr/>
                    <a:lstStyle/>
                    <a:p>
                      <a:pPr algn="l">
                        <a:lnSpc>
                          <a:spcPct val="100000"/>
                        </a:lnSpc>
                      </a:pPr>
                      <a:r>
                        <a:rPr lang="en-GB" sz="1000" dirty="0">
                          <a:solidFill>
                            <a:schemeClr val="tx2"/>
                          </a:solidFill>
                        </a:rPr>
                        <a:t>Domino 14 or 12 on Windows and Linux</a:t>
                      </a:r>
                    </a:p>
                  </a:txBody>
                  <a:tcPr anchor="ctr">
                    <a:solidFill>
                      <a:srgbClr val="E7F2FC"/>
                    </a:solidFill>
                  </a:tcPr>
                </a:tc>
                <a:tc>
                  <a:txBody>
                    <a:bodyPr/>
                    <a:lstStyle/>
                    <a:p>
                      <a:pPr algn="l">
                        <a:lnSpc>
                          <a:spcPct val="100000"/>
                        </a:lnSpc>
                      </a:pPr>
                      <a:r>
                        <a:rPr lang="en-GB" sz="1000" dirty="0">
                          <a:solidFill>
                            <a:schemeClr val="tx2"/>
                          </a:solidFill>
                        </a:rPr>
                        <a:t>Domino 7 on Windows and Linux</a:t>
                      </a:r>
                    </a:p>
                  </a:txBody>
                  <a:tcPr anchor="ctr">
                    <a:pattFill prst="dkUpDiag">
                      <a:fgClr>
                        <a:schemeClr val="bg2"/>
                      </a:fgClr>
                      <a:bgClr>
                        <a:schemeClr val="bg1"/>
                      </a:bgClr>
                    </a:pattFill>
                  </a:tcPr>
                </a:tc>
                <a:extLst>
                  <a:ext uri="{0D108BD9-81ED-4DB2-BD59-A6C34878D82A}">
                    <a16:rowId xmlns:a16="http://schemas.microsoft.com/office/drawing/2014/main" val="2174698551"/>
                  </a:ext>
                </a:extLst>
              </a:tr>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noProof="0">
                          <a:solidFill>
                            <a:schemeClr val="bg2">
                              <a:lumMod val="25000"/>
                            </a:schemeClr>
                          </a:solidFill>
                        </a:rPr>
                        <a:t>Exchange Mail Server</a:t>
                      </a:r>
                    </a:p>
                  </a:txBody>
                  <a:tcPr anchor="ctr">
                    <a:solidFill>
                      <a:schemeClr val="bg1">
                        <a:lumMod val="75000"/>
                      </a:schemeClr>
                    </a:solidFill>
                  </a:tcPr>
                </a:tc>
                <a:tc>
                  <a:txBody>
                    <a:bodyPr/>
                    <a:lstStyle/>
                    <a:p>
                      <a:pPr algn="l">
                        <a:lnSpc>
                          <a:spcPct val="100000"/>
                        </a:lnSpc>
                      </a:pPr>
                      <a:r>
                        <a:rPr lang="en-GB" sz="1000" dirty="0">
                          <a:solidFill>
                            <a:schemeClr val="tx2"/>
                          </a:solidFill>
                        </a:rPr>
                        <a:t>Windows Server 2019 and above</a:t>
                      </a:r>
                    </a:p>
                    <a:p>
                      <a:pPr marL="171450" indent="-171450" algn="l">
                        <a:lnSpc>
                          <a:spcPct val="100000"/>
                        </a:lnSpc>
                        <a:buFont typeface="Arial" panose="020B0604020202020204" pitchFamily="34" charset="0"/>
                        <a:buChar char="•"/>
                      </a:pPr>
                      <a:r>
                        <a:rPr lang="en-GB" sz="1000" dirty="0">
                          <a:solidFill>
                            <a:schemeClr val="tx2"/>
                          </a:solidFill>
                        </a:rPr>
                        <a:t>Online: Current version</a:t>
                      </a:r>
                    </a:p>
                    <a:p>
                      <a:pPr marL="171450" indent="-171450" algn="l">
                        <a:lnSpc>
                          <a:spcPct val="100000"/>
                        </a:lnSpc>
                        <a:buFont typeface="Arial" panose="020B0604020202020204" pitchFamily="34" charset="0"/>
                        <a:buChar char="•"/>
                      </a:pPr>
                      <a:r>
                        <a:rPr lang="en-GB" sz="1000" dirty="0">
                          <a:solidFill>
                            <a:schemeClr val="tx2"/>
                          </a:solidFill>
                        </a:rPr>
                        <a:t>On-premises: Exchange 2019 and above</a:t>
                      </a:r>
                    </a:p>
                  </a:txBody>
                  <a:tcPr anchor="ctr">
                    <a:solidFill>
                      <a:srgbClr val="E7F2FC"/>
                    </a:solidFill>
                  </a:tcPr>
                </a:tc>
                <a:tc>
                  <a:txBody>
                    <a:bodyPr/>
                    <a:lstStyle/>
                    <a:p>
                      <a:pPr algn="l">
                        <a:lnSpc>
                          <a:spcPct val="100000"/>
                        </a:lnSpc>
                      </a:pPr>
                      <a:r>
                        <a:rPr lang="en-GB" sz="1000">
                          <a:solidFill>
                            <a:schemeClr val="tx2"/>
                          </a:solidFill>
                        </a:rPr>
                        <a:t>Windows Server 2012</a:t>
                      </a:r>
                    </a:p>
                    <a:p>
                      <a:pPr marL="171450" indent="-171450" algn="l">
                        <a:lnSpc>
                          <a:spcPct val="100000"/>
                        </a:lnSpc>
                        <a:buFont typeface="Arial" panose="020B0604020202020204" pitchFamily="34" charset="0"/>
                        <a:buChar char="•"/>
                      </a:pPr>
                      <a:r>
                        <a:rPr lang="en-GB" sz="1000">
                          <a:solidFill>
                            <a:schemeClr val="tx2"/>
                          </a:solidFill>
                        </a:rPr>
                        <a:t>Online: Current version</a:t>
                      </a:r>
                    </a:p>
                    <a:p>
                      <a:pPr marL="171450" indent="-171450" algn="l">
                        <a:lnSpc>
                          <a:spcPct val="100000"/>
                        </a:lnSpc>
                        <a:buFont typeface="Arial" panose="020B0604020202020204" pitchFamily="34" charset="0"/>
                        <a:buChar char="•"/>
                      </a:pPr>
                      <a:r>
                        <a:rPr lang="en-GB" sz="1000">
                          <a:solidFill>
                            <a:schemeClr val="tx2"/>
                          </a:solidFill>
                        </a:rPr>
                        <a:t>On-premises - Exchange 2013</a:t>
                      </a:r>
                    </a:p>
                  </a:txBody>
                  <a:tcPr anchor="ctr">
                    <a:pattFill prst="dkUpDiag">
                      <a:fgClr>
                        <a:schemeClr val="bg2"/>
                      </a:fgClr>
                      <a:bgClr>
                        <a:schemeClr val="bg1"/>
                      </a:bgClr>
                    </a:pattFill>
                  </a:tcPr>
                </a:tc>
                <a:extLst>
                  <a:ext uri="{0D108BD9-81ED-4DB2-BD59-A6C34878D82A}">
                    <a16:rowId xmlns:a16="http://schemas.microsoft.com/office/drawing/2014/main" val="242809782"/>
                  </a:ext>
                </a:extLst>
              </a:tr>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noProof="0" dirty="0">
                          <a:solidFill>
                            <a:schemeClr val="bg2">
                              <a:lumMod val="25000"/>
                            </a:schemeClr>
                          </a:solidFill>
                        </a:rPr>
                        <a:t>OnTime Application Server</a:t>
                      </a:r>
                    </a:p>
                  </a:txBody>
                  <a:tcPr anchor="ctr">
                    <a:solidFill>
                      <a:schemeClr val="bg1">
                        <a:lumMod val="75000"/>
                      </a:schemeClr>
                    </a:solidFill>
                  </a:tcPr>
                </a:tc>
                <a:tc>
                  <a:txBody>
                    <a:bodyPr/>
                    <a:lstStyle/>
                    <a:p>
                      <a:pPr algn="l">
                        <a:lnSpc>
                          <a:spcPct val="100000"/>
                        </a:lnSpc>
                      </a:pPr>
                      <a:r>
                        <a:rPr lang="en-GB" sz="1000" dirty="0">
                          <a:solidFill>
                            <a:schemeClr val="tx2"/>
                          </a:solidFill>
                        </a:rPr>
                        <a:t>Domino 14 or 12 on Windows and Linux</a:t>
                      </a:r>
                    </a:p>
                  </a:txBody>
                  <a:tcPr anchor="ctr">
                    <a:solidFill>
                      <a:srgbClr val="E7F2FC"/>
                    </a:solidFill>
                  </a:tcPr>
                </a:tc>
                <a:tc>
                  <a:txBody>
                    <a:bodyPr/>
                    <a:lstStyle/>
                    <a:p>
                      <a:pPr algn="l">
                        <a:lnSpc>
                          <a:spcPct val="100000"/>
                        </a:lnSpc>
                      </a:pPr>
                      <a:r>
                        <a:rPr lang="en-GB" sz="1000" dirty="0">
                          <a:solidFill>
                            <a:schemeClr val="tx2"/>
                          </a:solidFill>
                        </a:rPr>
                        <a:t>Domino 9.0.1FP10 on Windows and Linux</a:t>
                      </a:r>
                    </a:p>
                  </a:txBody>
                  <a:tcPr anchor="ctr">
                    <a:pattFill prst="dkUpDiag">
                      <a:fgClr>
                        <a:schemeClr val="bg2"/>
                      </a:fgClr>
                      <a:bgClr>
                        <a:schemeClr val="bg1"/>
                      </a:bgClr>
                    </a:pattFill>
                  </a:tcPr>
                </a:tc>
                <a:extLst>
                  <a:ext uri="{0D108BD9-81ED-4DB2-BD59-A6C34878D82A}">
                    <a16:rowId xmlns:a16="http://schemas.microsoft.com/office/drawing/2014/main" val="337945308"/>
                  </a:ext>
                </a:extLst>
              </a:tr>
            </a:tbl>
          </a:graphicData>
        </a:graphic>
      </p:graphicFrame>
      <p:sp>
        <p:nvSpPr>
          <p:cNvPr id="31" name="Rectangle 30">
            <a:extLst>
              <a:ext uri="{FF2B5EF4-FFF2-40B4-BE49-F238E27FC236}">
                <a16:creationId xmlns:a16="http://schemas.microsoft.com/office/drawing/2014/main" id="{DFE448D1-0C60-A84F-9799-FD6442198DFB}"/>
              </a:ext>
            </a:extLst>
          </p:cNvPr>
          <p:cNvSpPr/>
          <p:nvPr/>
        </p:nvSpPr>
        <p:spPr>
          <a:xfrm>
            <a:off x="1680067" y="3668439"/>
            <a:ext cx="8565492" cy="2151689"/>
          </a:xfrm>
          <a:prstGeom prst="rect">
            <a:avLst/>
          </a:prstGeom>
          <a:solidFill>
            <a:schemeClr val="bg1">
              <a:alpha val="90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A picture containing drawing&#10;&#10;Description automatically generated">
            <a:extLst>
              <a:ext uri="{FF2B5EF4-FFF2-40B4-BE49-F238E27FC236}">
                <a16:creationId xmlns:a16="http://schemas.microsoft.com/office/drawing/2014/main" id="{72898621-0201-BA47-8F4C-6BB64924EE5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09646" y="5193004"/>
            <a:ext cx="354178" cy="213360"/>
          </a:xfrm>
          <a:prstGeom prst="rect">
            <a:avLst/>
          </a:prstGeom>
          <a:effectLst>
            <a:outerShdw blurRad="50800" dist="38100" dir="2700000" algn="tl" rotWithShape="0">
              <a:prstClr val="black">
                <a:alpha val="40000"/>
              </a:prstClr>
            </a:outerShdw>
          </a:effectLst>
        </p:spPr>
      </p:pic>
      <p:pic>
        <p:nvPicPr>
          <p:cNvPr id="33" name="Picture 32" descr="A close up of a sign&#10;&#10;Description automatically generated">
            <a:extLst>
              <a:ext uri="{FF2B5EF4-FFF2-40B4-BE49-F238E27FC236}">
                <a16:creationId xmlns:a16="http://schemas.microsoft.com/office/drawing/2014/main" id="{DD7B2E5E-9700-A94F-AFE4-42B402E4D4D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94141" y="5193004"/>
            <a:ext cx="354178" cy="213360"/>
          </a:xfrm>
          <a:prstGeom prst="rect">
            <a:avLst/>
          </a:prstGeom>
          <a:effectLst>
            <a:outerShdw blurRad="50800" dist="38100" dir="2700000" algn="tl" rotWithShape="0">
              <a:prstClr val="black">
                <a:alpha val="40000"/>
              </a:prstClr>
            </a:outerShdw>
          </a:effectLst>
        </p:spPr>
      </p:pic>
      <p:pic>
        <p:nvPicPr>
          <p:cNvPr id="36" name="Picture 35" descr="A picture containing food, drawing&#10;&#10;Description automatically generated">
            <a:extLst>
              <a:ext uri="{FF2B5EF4-FFF2-40B4-BE49-F238E27FC236}">
                <a16:creationId xmlns:a16="http://schemas.microsoft.com/office/drawing/2014/main" id="{DD7C1B58-5710-9E40-8624-1B480B74240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74087" y="5193004"/>
            <a:ext cx="354178" cy="213360"/>
          </a:xfrm>
          <a:prstGeom prst="rect">
            <a:avLst/>
          </a:prstGeom>
          <a:effectLst>
            <a:outerShdw blurRad="50800" dist="38100" dir="2700000" algn="tl" rotWithShape="0">
              <a:prstClr val="black">
                <a:alpha val="40000"/>
              </a:prstClr>
            </a:outerShdw>
          </a:effectLst>
        </p:spPr>
      </p:pic>
      <p:pic>
        <p:nvPicPr>
          <p:cNvPr id="37" name="Picture 36" descr="A picture containing drawing, table&#10;&#10;Description automatically generated">
            <a:extLst>
              <a:ext uri="{FF2B5EF4-FFF2-40B4-BE49-F238E27FC236}">
                <a16:creationId xmlns:a16="http://schemas.microsoft.com/office/drawing/2014/main" id="{3D0E4C5A-F7BC-0C40-A9D4-8DC57A1673E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38532" y="5193004"/>
            <a:ext cx="354178" cy="213360"/>
          </a:xfrm>
          <a:prstGeom prst="rect">
            <a:avLst/>
          </a:prstGeom>
          <a:effectLst>
            <a:outerShdw blurRad="50800" dist="38100" dir="2700000" algn="tl" rotWithShape="0">
              <a:prstClr val="black">
                <a:alpha val="40000"/>
              </a:prstClr>
            </a:outerShdw>
          </a:effectLst>
        </p:spPr>
      </p:pic>
      <p:pic>
        <p:nvPicPr>
          <p:cNvPr id="38" name="Picture 37" descr="A picture containing drawing, table&#10;&#10;Description automatically generated">
            <a:extLst>
              <a:ext uri="{FF2B5EF4-FFF2-40B4-BE49-F238E27FC236}">
                <a16:creationId xmlns:a16="http://schemas.microsoft.com/office/drawing/2014/main" id="{404DA495-4F03-F04E-9B2E-67C4E8CC65D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318478" y="5193004"/>
            <a:ext cx="354178" cy="213360"/>
          </a:xfrm>
          <a:prstGeom prst="rect">
            <a:avLst/>
          </a:prstGeom>
          <a:effectLst>
            <a:outerShdw blurRad="50800" dist="38100" dir="2700000" algn="tl" rotWithShape="0">
              <a:prstClr val="black">
                <a:alpha val="40000"/>
              </a:prstClr>
            </a:outerShdw>
          </a:effectLst>
        </p:spPr>
      </p:pic>
      <p:pic>
        <p:nvPicPr>
          <p:cNvPr id="39" name="Picture 38" descr="A picture containing drawing&#10;&#10;Description automatically generated">
            <a:extLst>
              <a:ext uri="{FF2B5EF4-FFF2-40B4-BE49-F238E27FC236}">
                <a16:creationId xmlns:a16="http://schemas.microsoft.com/office/drawing/2014/main" id="{D0BE4C74-8D2F-0145-BAE0-92831C5A6C2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364897" y="5193004"/>
            <a:ext cx="354178" cy="213360"/>
          </a:xfrm>
          <a:prstGeom prst="rect">
            <a:avLst/>
          </a:prstGeom>
          <a:effectLst>
            <a:outerShdw blurRad="50800" dist="38100" dir="2700000" algn="tl" rotWithShape="0">
              <a:prstClr val="black">
                <a:alpha val="40000"/>
              </a:prstClr>
            </a:outerShdw>
          </a:effectLst>
        </p:spPr>
      </p:pic>
      <p:pic>
        <p:nvPicPr>
          <p:cNvPr id="40" name="Picture 39" descr="A picture containing bird&#10;&#10;Description automatically generated">
            <a:extLst>
              <a:ext uri="{FF2B5EF4-FFF2-40B4-BE49-F238E27FC236}">
                <a16:creationId xmlns:a16="http://schemas.microsoft.com/office/drawing/2014/main" id="{5C1A8F9D-FFDD-2F4B-98B7-BDF72CBE2A4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806915" y="5193004"/>
            <a:ext cx="357029" cy="213360"/>
          </a:xfrm>
          <a:prstGeom prst="rect">
            <a:avLst/>
          </a:prstGeom>
          <a:effectLst>
            <a:outerShdw blurRad="50800" dist="38100" dir="2700000" algn="tl" rotWithShape="0">
              <a:prstClr val="black">
                <a:alpha val="40000"/>
              </a:prstClr>
            </a:outerShdw>
          </a:effectLst>
        </p:spPr>
      </p:pic>
      <p:pic>
        <p:nvPicPr>
          <p:cNvPr id="41" name="Picture 40" descr="A picture containing drawing&#10;&#10;Description automatically generated">
            <a:extLst>
              <a:ext uri="{FF2B5EF4-FFF2-40B4-BE49-F238E27FC236}">
                <a16:creationId xmlns:a16="http://schemas.microsoft.com/office/drawing/2014/main" id="{6F4D8D24-3D34-C442-BBC2-F364569EC68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285771" y="5193004"/>
            <a:ext cx="354178" cy="213360"/>
          </a:xfrm>
          <a:prstGeom prst="rect">
            <a:avLst/>
          </a:prstGeom>
          <a:effectLst>
            <a:outerShdw blurRad="50800" dist="38100" dir="2700000" algn="tl" rotWithShape="0">
              <a:prstClr val="black">
                <a:alpha val="40000"/>
              </a:prstClr>
            </a:outerShdw>
          </a:effectLst>
        </p:spPr>
      </p:pic>
      <p:pic>
        <p:nvPicPr>
          <p:cNvPr id="42" name="Picture 41" descr="A drawing of a person&#10;&#10;Description automatically generated">
            <a:extLst>
              <a:ext uri="{FF2B5EF4-FFF2-40B4-BE49-F238E27FC236}">
                <a16:creationId xmlns:a16="http://schemas.microsoft.com/office/drawing/2014/main" id="{6CF6DD69-A750-F942-A369-AE461322E16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761776" y="5193834"/>
            <a:ext cx="354178" cy="213360"/>
          </a:xfrm>
          <a:prstGeom prst="rect">
            <a:avLst/>
          </a:prstGeom>
          <a:effectLst>
            <a:outerShdw blurRad="50800" dist="38100" dir="2700000" algn="tl" rotWithShape="0">
              <a:prstClr val="black">
                <a:alpha val="40000"/>
              </a:prstClr>
            </a:outerShdw>
          </a:effectLst>
        </p:spPr>
      </p:pic>
      <p:pic>
        <p:nvPicPr>
          <p:cNvPr id="43" name="Picture 42" descr="A picture containing drawing&#10;&#10;Description automatically generated">
            <a:extLst>
              <a:ext uri="{FF2B5EF4-FFF2-40B4-BE49-F238E27FC236}">
                <a16:creationId xmlns:a16="http://schemas.microsoft.com/office/drawing/2014/main" id="{F1AA8872-743F-0B49-8756-A5DA135937FB}"/>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56527" y="5186280"/>
            <a:ext cx="357029" cy="215078"/>
          </a:xfrm>
          <a:prstGeom prst="rect">
            <a:avLst/>
          </a:prstGeom>
          <a:ln>
            <a:noFill/>
          </a:ln>
          <a:effectLst>
            <a:outerShdw blurRad="50800" dist="38100" dir="2700000" algn="tl" rotWithShape="0">
              <a:prstClr val="black">
                <a:alpha val="40000"/>
              </a:prstClr>
            </a:outerShdw>
          </a:effectLst>
        </p:spPr>
      </p:pic>
      <p:pic>
        <p:nvPicPr>
          <p:cNvPr id="44" name="Picture 43" descr="A picture containing drawing&#10;&#10;Description automatically generated">
            <a:extLst>
              <a:ext uri="{FF2B5EF4-FFF2-40B4-BE49-F238E27FC236}">
                <a16:creationId xmlns:a16="http://schemas.microsoft.com/office/drawing/2014/main" id="{2C012029-A381-314F-A9A5-00DAB477B32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730162" y="5193004"/>
            <a:ext cx="354178" cy="213360"/>
          </a:xfrm>
          <a:prstGeom prst="rect">
            <a:avLst/>
          </a:prstGeom>
          <a:effectLst>
            <a:outerShdw blurRad="50800" dist="38100" dir="2700000" algn="tl" rotWithShape="0">
              <a:prstClr val="black">
                <a:alpha val="40000"/>
              </a:prstClr>
            </a:outerShdw>
          </a:effectLst>
        </p:spPr>
      </p:pic>
      <p:sp>
        <p:nvSpPr>
          <p:cNvPr id="45" name="TextBox 44">
            <a:extLst>
              <a:ext uri="{FF2B5EF4-FFF2-40B4-BE49-F238E27FC236}">
                <a16:creationId xmlns:a16="http://schemas.microsoft.com/office/drawing/2014/main" id="{C288D352-EC67-434B-8C00-D3B97088DED0}"/>
              </a:ext>
            </a:extLst>
          </p:cNvPr>
          <p:cNvSpPr txBox="1"/>
          <p:nvPr/>
        </p:nvSpPr>
        <p:spPr>
          <a:xfrm>
            <a:off x="2211104" y="3853986"/>
            <a:ext cx="1094787" cy="1619867"/>
          </a:xfrm>
          <a:prstGeom prst="rect">
            <a:avLst/>
          </a:prstGeom>
          <a:noFill/>
        </p:spPr>
        <p:txBody>
          <a:bodyPr wrap="none" rtlCol="0">
            <a:spAutoFit/>
          </a:bodyPr>
          <a:lstStyle/>
          <a:p>
            <a:pPr>
              <a:lnSpc>
                <a:spcPct val="250000"/>
              </a:lnSpc>
            </a:pPr>
            <a:r>
              <a:rPr lang="en-GB" sz="1400">
                <a:solidFill>
                  <a:schemeClr val="tx2"/>
                </a:solidFill>
              </a:rPr>
              <a:t>Clients</a:t>
            </a:r>
          </a:p>
          <a:p>
            <a:pPr>
              <a:lnSpc>
                <a:spcPct val="250000"/>
              </a:lnSpc>
            </a:pPr>
            <a:r>
              <a:rPr lang="en-GB" sz="1400">
                <a:solidFill>
                  <a:schemeClr val="tx2"/>
                </a:solidFill>
              </a:rPr>
              <a:t>Mobile</a:t>
            </a:r>
          </a:p>
          <a:p>
            <a:pPr>
              <a:lnSpc>
                <a:spcPct val="250000"/>
              </a:lnSpc>
            </a:pPr>
            <a:r>
              <a:rPr lang="en-GB" sz="1400">
                <a:solidFill>
                  <a:schemeClr val="tx2"/>
                </a:solidFill>
              </a:rPr>
              <a:t>Languages</a:t>
            </a:r>
          </a:p>
        </p:txBody>
      </p:sp>
      <p:pic>
        <p:nvPicPr>
          <p:cNvPr id="46" name="Picture 45">
            <a:extLst>
              <a:ext uri="{FF2B5EF4-FFF2-40B4-BE49-F238E27FC236}">
                <a16:creationId xmlns:a16="http://schemas.microsoft.com/office/drawing/2014/main" id="{2CBC9F39-1A33-1640-A88E-D83FE68EC73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887160" y="4574008"/>
            <a:ext cx="396634" cy="396634"/>
          </a:xfrm>
          <a:prstGeom prst="rect">
            <a:avLst/>
          </a:prstGeom>
          <a:effectLst>
            <a:outerShdw blurRad="50800" dist="38100" dir="2700000" algn="tl" rotWithShape="0">
              <a:prstClr val="black">
                <a:alpha val="40000"/>
              </a:prstClr>
            </a:outerShdw>
          </a:effectLst>
        </p:spPr>
      </p:pic>
      <p:pic>
        <p:nvPicPr>
          <p:cNvPr id="47" name="Picture 46">
            <a:extLst>
              <a:ext uri="{FF2B5EF4-FFF2-40B4-BE49-F238E27FC236}">
                <a16:creationId xmlns:a16="http://schemas.microsoft.com/office/drawing/2014/main" id="{D1F9D64B-369B-B14C-BDA6-F4855F9F4BFB}"/>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429694" y="4582050"/>
            <a:ext cx="301686" cy="354179"/>
          </a:xfrm>
          <a:prstGeom prst="rect">
            <a:avLst/>
          </a:prstGeom>
          <a:effectLst>
            <a:outerShdw blurRad="50800" dist="38100" dir="2700000" algn="tl" rotWithShape="0">
              <a:prstClr val="black">
                <a:alpha val="40000"/>
              </a:prstClr>
            </a:outerShdw>
          </a:effectLst>
        </p:spPr>
      </p:pic>
      <p:sp>
        <p:nvSpPr>
          <p:cNvPr id="49" name="Title 1">
            <a:extLst>
              <a:ext uri="{FF2B5EF4-FFF2-40B4-BE49-F238E27FC236}">
                <a16:creationId xmlns:a16="http://schemas.microsoft.com/office/drawing/2014/main" id="{249386A5-73AC-8446-ADC9-8BA444B761EB}"/>
              </a:ext>
            </a:extLst>
          </p:cNvPr>
          <p:cNvSpPr txBox="1">
            <a:spLocks/>
          </p:cNvSpPr>
          <p:nvPr/>
        </p:nvSpPr>
        <p:spPr>
          <a:xfrm>
            <a:off x="1680067" y="3673531"/>
            <a:ext cx="5897526" cy="368049"/>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lvl="0">
              <a:defRPr sz="1800"/>
            </a:pPr>
            <a:r>
              <a:rPr lang="en-GB" sz="1600" b="1">
                <a:ea typeface="Open Sans ExtraBold" charset="0"/>
                <a:cs typeface="Open Sans ExtraBold" charset="0"/>
                <a:sym typeface="Raleway"/>
              </a:rPr>
              <a:t>Supported interfaces and languages:</a:t>
            </a:r>
            <a:endParaRPr lang="en-GB" sz="1600"/>
          </a:p>
        </p:txBody>
      </p:sp>
      <p:pic>
        <p:nvPicPr>
          <p:cNvPr id="52" name="Picture 51">
            <a:extLst>
              <a:ext uri="{FF2B5EF4-FFF2-40B4-BE49-F238E27FC236}">
                <a16:creationId xmlns:a16="http://schemas.microsoft.com/office/drawing/2014/main" id="{80F144F4-C89D-E045-9612-FC9781AF94B4}"/>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707096" y="3988204"/>
            <a:ext cx="655877" cy="491908"/>
          </a:xfrm>
          <a:prstGeom prst="rect">
            <a:avLst/>
          </a:prstGeom>
          <a:effectLst>
            <a:outerShdw blurRad="50800" dist="38100" dir="2700000" algn="tl" rotWithShape="0">
              <a:prstClr val="black">
                <a:alpha val="40000"/>
              </a:prstClr>
            </a:outerShdw>
          </a:effectLst>
        </p:spPr>
      </p:pic>
      <p:pic>
        <p:nvPicPr>
          <p:cNvPr id="53" name="Picture 52">
            <a:extLst>
              <a:ext uri="{FF2B5EF4-FFF2-40B4-BE49-F238E27FC236}">
                <a16:creationId xmlns:a16="http://schemas.microsoft.com/office/drawing/2014/main" id="{891DAE92-ADD6-094D-9848-2128CFC5B317}"/>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4801281" y="3978611"/>
            <a:ext cx="491908" cy="491908"/>
          </a:xfrm>
          <a:prstGeom prst="rect">
            <a:avLst/>
          </a:prstGeom>
          <a:effectLst>
            <a:outerShdw blurRad="50800" dist="38100" dir="2700000" algn="tl" rotWithShape="0">
              <a:prstClr val="black">
                <a:alpha val="40000"/>
              </a:prstClr>
            </a:outerShdw>
          </a:effectLst>
        </p:spPr>
      </p:pic>
      <p:pic>
        <p:nvPicPr>
          <p:cNvPr id="54" name="Picture 53">
            <a:extLst>
              <a:ext uri="{FF2B5EF4-FFF2-40B4-BE49-F238E27FC236}">
                <a16:creationId xmlns:a16="http://schemas.microsoft.com/office/drawing/2014/main" id="{DF2FF6EA-7423-8543-8333-C9F64E166377}"/>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6340826" y="4047922"/>
            <a:ext cx="360752" cy="372471"/>
          </a:xfrm>
          <a:prstGeom prst="rect">
            <a:avLst/>
          </a:prstGeom>
          <a:effectLst>
            <a:outerShdw blurRad="50800" dist="38100" dir="2700000" algn="tl" rotWithShape="0">
              <a:prstClr val="black">
                <a:alpha val="40000"/>
              </a:prstClr>
            </a:outerShdw>
          </a:effectLst>
        </p:spPr>
      </p:pic>
      <p:sp>
        <p:nvSpPr>
          <p:cNvPr id="55" name="Title 1">
            <a:extLst>
              <a:ext uri="{FF2B5EF4-FFF2-40B4-BE49-F238E27FC236}">
                <a16:creationId xmlns:a16="http://schemas.microsoft.com/office/drawing/2014/main" id="{FC53B01C-CB7F-9D4B-AC49-C188BB06CA50}"/>
              </a:ext>
            </a:extLst>
          </p:cNvPr>
          <p:cNvSpPr txBox="1">
            <a:spLocks/>
          </p:cNvSpPr>
          <p:nvPr/>
        </p:nvSpPr>
        <p:spPr>
          <a:xfrm>
            <a:off x="1680067" y="1684441"/>
            <a:ext cx="5605704" cy="368049"/>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lvl="0">
              <a:defRPr sz="1800"/>
            </a:pPr>
            <a:r>
              <a:rPr lang="en-GB" sz="1600" b="1">
                <a:solidFill>
                  <a:schemeClr val="bg2">
                    <a:lumMod val="25000"/>
                  </a:schemeClr>
                </a:solidFill>
                <a:ea typeface="Open Sans ExtraBold" charset="0"/>
                <a:cs typeface="Open Sans ExtraBold" charset="0"/>
                <a:sym typeface="Raleway"/>
              </a:rPr>
              <a:t>Supported platforms</a:t>
            </a:r>
            <a:endParaRPr lang="en-GB" sz="1600" b="1">
              <a:solidFill>
                <a:schemeClr val="bg2">
                  <a:lumMod val="25000"/>
                </a:schemeClr>
              </a:solidFill>
            </a:endParaRPr>
          </a:p>
        </p:txBody>
      </p:sp>
      <p:pic>
        <p:nvPicPr>
          <p:cNvPr id="3" name="Picture 2" descr="A close up of graphics&#10;&#10;Description automatically generated">
            <a:extLst>
              <a:ext uri="{FF2B5EF4-FFF2-40B4-BE49-F238E27FC236}">
                <a16:creationId xmlns:a16="http://schemas.microsoft.com/office/drawing/2014/main" id="{D53C42B3-C488-A545-95D0-2516902AFFB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355411" y="4051130"/>
            <a:ext cx="366054" cy="366054"/>
          </a:xfrm>
          <a:prstGeom prst="rect">
            <a:avLst/>
          </a:prstGeom>
        </p:spPr>
      </p:pic>
      <p:pic>
        <p:nvPicPr>
          <p:cNvPr id="2" name="Picture 1" descr="Logo&#10;&#10;Description automatically generated">
            <a:extLst>
              <a:ext uri="{FF2B5EF4-FFF2-40B4-BE49-F238E27FC236}">
                <a16:creationId xmlns:a16="http://schemas.microsoft.com/office/drawing/2014/main" id="{C570B08B-A7BF-8301-C4E0-21394F14A4E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pic>
        <p:nvPicPr>
          <p:cNvPr id="10" name="Picture 9" descr="Icon&#10;&#10;Description automatically generated">
            <a:extLst>
              <a:ext uri="{FF2B5EF4-FFF2-40B4-BE49-F238E27FC236}">
                <a16:creationId xmlns:a16="http://schemas.microsoft.com/office/drawing/2014/main" id="{BC364B13-D2C7-6A57-9FD5-1991CD03DF9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96585" y="3934188"/>
            <a:ext cx="612223" cy="612223"/>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62C8006F-4E78-83C0-FE69-774318A08AA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83498" y="3960755"/>
            <a:ext cx="590589" cy="590589"/>
          </a:xfrm>
          <a:prstGeom prst="rect">
            <a:avLst/>
          </a:prstGeom>
        </p:spPr>
      </p:pic>
    </p:spTree>
    <p:extLst>
      <p:ext uri="{BB962C8B-B14F-4D97-AF65-F5344CB8AC3E}">
        <p14:creationId xmlns:p14="http://schemas.microsoft.com/office/powerpoint/2010/main" val="418902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8671812-E2F8-4849-A91A-E69F87CF4D3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2772467"/>
          </a:xfrm>
          <a:prstGeom prst="rect">
            <a:avLst/>
          </a:prstGeom>
        </p:spPr>
      </p:pic>
      <p:sp>
        <p:nvSpPr>
          <p:cNvPr id="22" name="Rectangle 21"/>
          <p:cNvSpPr/>
          <p:nvPr/>
        </p:nvSpPr>
        <p:spPr>
          <a:xfrm>
            <a:off x="0" y="0"/>
            <a:ext cx="12192000" cy="278674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 name="TextBox 1"/>
          <p:cNvSpPr txBox="1"/>
          <p:nvPr/>
        </p:nvSpPr>
        <p:spPr>
          <a:xfrm>
            <a:off x="1063098" y="408642"/>
            <a:ext cx="4062411" cy="590931"/>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GB" sz="3600" i="0" u="none" strike="noStrike" kern="1200" cap="none" spc="0" normalizeH="0" baseline="0" noProof="0">
                <a:ln>
                  <a:noFill/>
                </a:ln>
                <a:solidFill>
                  <a:prstClr val="white"/>
                </a:solidFill>
                <a:effectLst/>
                <a:uLnTx/>
                <a:uFillTx/>
                <a:ea typeface="+mn-ea"/>
                <a:cs typeface="+mn-cs"/>
              </a:rPr>
              <a:t>Architecture</a:t>
            </a:r>
          </a:p>
        </p:txBody>
      </p:sp>
      <p:cxnSp>
        <p:nvCxnSpPr>
          <p:cNvPr id="63" name="Elbow Connector 86">
            <a:extLst>
              <a:ext uri="{FF2B5EF4-FFF2-40B4-BE49-F238E27FC236}">
                <a16:creationId xmlns:a16="http://schemas.microsoft.com/office/drawing/2014/main" id="{EA059F3B-B168-46F6-BD0E-FE698A723990}"/>
              </a:ext>
            </a:extLst>
          </p:cNvPr>
          <p:cNvCxnSpPr>
            <a:cxnSpLocks/>
            <a:stCxn id="67" idx="0"/>
          </p:cNvCxnSpPr>
          <p:nvPr/>
        </p:nvCxnSpPr>
        <p:spPr>
          <a:xfrm rot="5400000" flipH="1" flipV="1">
            <a:off x="2597464" y="3221118"/>
            <a:ext cx="1328453" cy="2683895"/>
          </a:xfrm>
          <a:prstGeom prst="bentConnector2">
            <a:avLst/>
          </a:prstGeom>
          <a:noFill/>
          <a:ln w="38100" cap="flat">
            <a:solidFill>
              <a:srgbClr val="5F6772"/>
            </a:solidFill>
            <a:prstDash val="solid"/>
            <a:miter lim="400000"/>
            <a:headEnd type="triangle"/>
            <a:tailEnd type="triangle"/>
          </a:ln>
          <a:effectLst/>
        </p:spPr>
        <p:style>
          <a:lnRef idx="0">
            <a:scrgbClr r="0" g="0" b="0"/>
          </a:lnRef>
          <a:fillRef idx="0">
            <a:scrgbClr r="0" g="0" b="0"/>
          </a:fillRef>
          <a:effectRef idx="0">
            <a:scrgbClr r="0" g="0" b="0"/>
          </a:effectRef>
          <a:fontRef idx="none"/>
        </p:style>
      </p:cxnSp>
      <p:cxnSp>
        <p:nvCxnSpPr>
          <p:cNvPr id="64" name="Elbow Connector 1606">
            <a:extLst>
              <a:ext uri="{FF2B5EF4-FFF2-40B4-BE49-F238E27FC236}">
                <a16:creationId xmlns:a16="http://schemas.microsoft.com/office/drawing/2014/main" id="{5CC86AF0-44CA-4B84-BA71-37EB9709AA6E}"/>
              </a:ext>
            </a:extLst>
          </p:cNvPr>
          <p:cNvCxnSpPr>
            <a:cxnSpLocks/>
            <a:stCxn id="92" idx="2"/>
          </p:cNvCxnSpPr>
          <p:nvPr/>
        </p:nvCxnSpPr>
        <p:spPr>
          <a:xfrm rot="16200000" flipH="1">
            <a:off x="2589146" y="1353014"/>
            <a:ext cx="1345087" cy="2683893"/>
          </a:xfrm>
          <a:prstGeom prst="bentConnector2">
            <a:avLst/>
          </a:prstGeom>
          <a:noFill/>
          <a:ln w="38100" cap="flat">
            <a:solidFill>
              <a:srgbClr val="5F6772"/>
            </a:solidFill>
            <a:prstDash val="solid"/>
            <a:miter lim="400000"/>
            <a:headEnd type="triangle"/>
            <a:tailEnd type="triangle"/>
          </a:ln>
          <a:effectLst/>
        </p:spPr>
        <p:style>
          <a:lnRef idx="0">
            <a:scrgbClr r="0" g="0" b="0"/>
          </a:lnRef>
          <a:fillRef idx="0">
            <a:scrgbClr r="0" g="0" b="0"/>
          </a:fillRef>
          <a:effectRef idx="0">
            <a:scrgbClr r="0" g="0" b="0"/>
          </a:effectRef>
          <a:fontRef idx="none"/>
        </p:style>
      </p:cxnSp>
      <p:grpSp>
        <p:nvGrpSpPr>
          <p:cNvPr id="65" name="Group 64">
            <a:extLst>
              <a:ext uri="{FF2B5EF4-FFF2-40B4-BE49-F238E27FC236}">
                <a16:creationId xmlns:a16="http://schemas.microsoft.com/office/drawing/2014/main" id="{43D6E27A-FBC6-4FE1-8DC3-31B6AF09625B}"/>
              </a:ext>
            </a:extLst>
          </p:cNvPr>
          <p:cNvGrpSpPr/>
          <p:nvPr/>
        </p:nvGrpSpPr>
        <p:grpSpPr>
          <a:xfrm>
            <a:off x="932706" y="1279435"/>
            <a:ext cx="2258282" cy="4682088"/>
            <a:chOff x="802378" y="2443005"/>
            <a:chExt cx="4893349" cy="10145366"/>
          </a:xfrm>
          <a:solidFill>
            <a:schemeClr val="bg1">
              <a:lumMod val="85000"/>
            </a:schemeClr>
          </a:solidFill>
        </p:grpSpPr>
        <p:sp>
          <p:nvSpPr>
            <p:cNvPr id="92" name="Shape 860">
              <a:extLst>
                <a:ext uri="{FF2B5EF4-FFF2-40B4-BE49-F238E27FC236}">
                  <a16:creationId xmlns:a16="http://schemas.microsoft.com/office/drawing/2014/main" id="{6A5D837E-D211-465F-A1AB-3F3D528D3E43}"/>
                </a:ext>
              </a:extLst>
            </p:cNvPr>
            <p:cNvSpPr/>
            <p:nvPr/>
          </p:nvSpPr>
          <p:spPr>
            <a:xfrm>
              <a:off x="1138536" y="2443005"/>
              <a:ext cx="3605198" cy="1609928"/>
            </a:xfrm>
            <a:prstGeom prst="roundRect">
              <a:avLst>
                <a:gd name="adj" fmla="val 9105"/>
              </a:avLst>
            </a:prstGeom>
            <a:grp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93" name="Shape 860">
              <a:extLst>
                <a:ext uri="{FF2B5EF4-FFF2-40B4-BE49-F238E27FC236}">
                  <a16:creationId xmlns:a16="http://schemas.microsoft.com/office/drawing/2014/main" id="{7BA4AD94-CD18-4239-ACFA-2DB7CD4595B2}"/>
                </a:ext>
              </a:extLst>
            </p:cNvPr>
            <p:cNvSpPr/>
            <p:nvPr/>
          </p:nvSpPr>
          <p:spPr>
            <a:xfrm>
              <a:off x="802378" y="10978443"/>
              <a:ext cx="4893349" cy="1609928"/>
            </a:xfrm>
            <a:prstGeom prst="roundRect">
              <a:avLst>
                <a:gd name="adj" fmla="val 9105"/>
              </a:avLst>
            </a:prstGeom>
            <a:grp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grpSp>
      <p:sp>
        <p:nvSpPr>
          <p:cNvPr id="66" name="Shape 620">
            <a:extLst>
              <a:ext uri="{FF2B5EF4-FFF2-40B4-BE49-F238E27FC236}">
                <a16:creationId xmlns:a16="http://schemas.microsoft.com/office/drawing/2014/main" id="{2E6172DC-9DED-472C-8613-0F4B3FD15BE8}"/>
              </a:ext>
            </a:extLst>
          </p:cNvPr>
          <p:cNvSpPr/>
          <p:nvPr/>
        </p:nvSpPr>
        <p:spPr>
          <a:xfrm>
            <a:off x="1148654" y="1409085"/>
            <a:ext cx="1602989" cy="47192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Domino Directory /</a:t>
            </a:r>
            <a:endParaRPr lang="en-GB" sz="1200" b="1">
              <a:solidFill>
                <a:srgbClr val="5F6772"/>
              </a:solidFill>
              <a:latin typeface="Open Sans ExtraBold"/>
              <a:ea typeface="Open Sans ExtraBold" charset="0"/>
              <a:cs typeface="Open Sans ExtraBold" charset="0"/>
              <a:sym typeface="Raleway"/>
            </a:endParaRP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200" b="1" i="0" u="none" strike="noStrike" kern="1200" cap="none" spc="0" normalizeH="0" baseline="0" noProof="0" err="1">
                <a:ln>
                  <a:noFill/>
                </a:ln>
                <a:solidFill>
                  <a:srgbClr val="5F6772"/>
                </a:solidFill>
                <a:effectLst/>
                <a:uLnTx/>
                <a:uFillTx/>
                <a:latin typeface="Open Sans ExtraBold"/>
                <a:ea typeface="Open Sans ExtraBold" charset="0"/>
                <a:cs typeface="Open Sans ExtraBold" charset="0"/>
                <a:sym typeface="Raleway"/>
              </a:rPr>
              <a:t>Exc</a:t>
            </a:r>
            <a:r>
              <a:rPr lang="en-GB" sz="1200" b="1" err="1">
                <a:solidFill>
                  <a:srgbClr val="5F6772"/>
                </a:solidFill>
                <a:latin typeface="Open Sans ExtraBold"/>
                <a:ea typeface="Open Sans ExtraBold" charset="0"/>
                <a:cs typeface="Open Sans ExtraBold" charset="0"/>
                <a:sym typeface="Raleway"/>
              </a:rPr>
              <a:t>hange</a:t>
            </a:r>
            <a:r>
              <a:rPr lang="en-GB" sz="1200" b="1">
                <a:solidFill>
                  <a:srgbClr val="5F6772"/>
                </a:solidFill>
                <a:latin typeface="Open Sans ExtraBold"/>
                <a:ea typeface="Open Sans ExtraBold" charset="0"/>
                <a:cs typeface="Open Sans ExtraBold" charset="0"/>
                <a:sym typeface="Raleway"/>
              </a:rPr>
              <a:t> Directory</a:t>
            </a:r>
            <a:endPar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endParaRPr>
          </a:p>
        </p:txBody>
      </p:sp>
      <p:sp>
        <p:nvSpPr>
          <p:cNvPr id="67" name="Shape 620">
            <a:extLst>
              <a:ext uri="{FF2B5EF4-FFF2-40B4-BE49-F238E27FC236}">
                <a16:creationId xmlns:a16="http://schemas.microsoft.com/office/drawing/2014/main" id="{401AAFC5-9567-4B7E-8559-BFB51D13A7C3}"/>
              </a:ext>
            </a:extLst>
          </p:cNvPr>
          <p:cNvSpPr/>
          <p:nvPr/>
        </p:nvSpPr>
        <p:spPr>
          <a:xfrm>
            <a:off x="1260399" y="5227291"/>
            <a:ext cx="1318688" cy="37959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Mail</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800" b="0" i="0" u="none" strike="noStrike" kern="1200" cap="none" spc="0" normalizeH="0" baseline="0" noProof="0">
                <a:ln>
                  <a:noFill/>
                </a:ln>
                <a:solidFill>
                  <a:srgbClr val="5F6772"/>
                </a:solidFill>
                <a:effectLst/>
                <a:uLnTx/>
                <a:uFillTx/>
                <a:latin typeface="Open Sans Light"/>
                <a:ea typeface="Open Sans Light" charset="0"/>
                <a:cs typeface="Open Sans Light" charset="0"/>
                <a:sym typeface="Open Sans"/>
              </a:rPr>
              <a:t>Personal calendars</a:t>
            </a:r>
          </a:p>
        </p:txBody>
      </p:sp>
      <p:sp>
        <p:nvSpPr>
          <p:cNvPr id="68" name="Shape 860">
            <a:extLst>
              <a:ext uri="{FF2B5EF4-FFF2-40B4-BE49-F238E27FC236}">
                <a16:creationId xmlns:a16="http://schemas.microsoft.com/office/drawing/2014/main" id="{84173E64-185C-4363-A196-5FABC7DA9D96}"/>
              </a:ext>
            </a:extLst>
          </p:cNvPr>
          <p:cNvSpPr/>
          <p:nvPr/>
        </p:nvSpPr>
        <p:spPr>
          <a:xfrm>
            <a:off x="2519617" y="2618660"/>
            <a:ext cx="1355193" cy="1673644"/>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grpSp>
        <p:nvGrpSpPr>
          <p:cNvPr id="69" name="Group 68">
            <a:extLst>
              <a:ext uri="{FF2B5EF4-FFF2-40B4-BE49-F238E27FC236}">
                <a16:creationId xmlns:a16="http://schemas.microsoft.com/office/drawing/2014/main" id="{229040F3-8FC8-461D-9B82-2D13FCE14DB9}"/>
              </a:ext>
            </a:extLst>
          </p:cNvPr>
          <p:cNvGrpSpPr/>
          <p:nvPr/>
        </p:nvGrpSpPr>
        <p:grpSpPr>
          <a:xfrm>
            <a:off x="4596694" y="2612335"/>
            <a:ext cx="2362245" cy="2102850"/>
            <a:chOff x="9631752" y="6142763"/>
            <a:chExt cx="5173343" cy="2745846"/>
          </a:xfrm>
        </p:grpSpPr>
        <p:sp>
          <p:nvSpPr>
            <p:cNvPr id="90" name="Shape 860">
              <a:extLst>
                <a:ext uri="{FF2B5EF4-FFF2-40B4-BE49-F238E27FC236}">
                  <a16:creationId xmlns:a16="http://schemas.microsoft.com/office/drawing/2014/main" id="{3E744025-6743-40E7-B7F9-93A61C008D64}"/>
                </a:ext>
              </a:extLst>
            </p:cNvPr>
            <p:cNvSpPr/>
            <p:nvPr/>
          </p:nvSpPr>
          <p:spPr>
            <a:xfrm>
              <a:off x="9631752" y="6152604"/>
              <a:ext cx="5158305" cy="2657792"/>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91" name="Shape 620">
              <a:extLst>
                <a:ext uri="{FF2B5EF4-FFF2-40B4-BE49-F238E27FC236}">
                  <a16:creationId xmlns:a16="http://schemas.microsoft.com/office/drawing/2014/main" id="{7EED94E6-AFF6-4792-BA53-0E35AEF6BF2F}"/>
                </a:ext>
              </a:extLst>
            </p:cNvPr>
            <p:cNvSpPr/>
            <p:nvPr/>
          </p:nvSpPr>
          <p:spPr>
            <a:xfrm>
              <a:off x="9646788" y="6142763"/>
              <a:ext cx="5158307" cy="274584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a:pPr>
              <a:r>
                <a:rPr kumimoji="0" lang="en-GB" sz="1200" b="1" i="0" u="none" strike="noStrike" kern="1200" cap="none" spc="0" normalizeH="0" baseline="0" noProof="0" dirty="0">
                  <a:ln>
                    <a:noFill/>
                  </a:ln>
                  <a:solidFill>
                    <a:srgbClr val="5F6772"/>
                  </a:solidFill>
                  <a:effectLst/>
                  <a:uLnTx/>
                  <a:uFillTx/>
                  <a:latin typeface="Open Sans ExtraBold"/>
                  <a:ea typeface="Open Sans ExtraBold" charset="0"/>
                  <a:cs typeface="Open Sans ExtraBold" charset="0"/>
                  <a:sym typeface="Raleway"/>
                </a:rPr>
                <a:t>OnTime Databases</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rPr>
                <a:t>Configuration</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000" dirty="0">
                  <a:solidFill>
                    <a:srgbClr val="5F6772"/>
                  </a:solidFill>
                  <a:latin typeface="Open Sans Light"/>
                  <a:ea typeface="Open Sans Light" charset="0"/>
                  <a:cs typeface="Open Sans Light" charset="0"/>
                  <a:sym typeface="Raleway"/>
                </a:rPr>
                <a:t>Data</a:t>
              </a:r>
              <a:b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rPr>
              </a:br>
              <a: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rPr>
                <a:t>Client</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rPr>
                <a:t>Broadcast</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000" dirty="0">
                  <a:solidFill>
                    <a:srgbClr val="5F6772"/>
                  </a:solidFill>
                  <a:latin typeface="Open Sans Light"/>
                  <a:ea typeface="Open Sans Light" charset="0"/>
                  <a:cs typeface="Open Sans Light" charset="0"/>
                  <a:sym typeface="Raleway"/>
                </a:rPr>
                <a:t>Time Off</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rPr>
                <a:t>Share My Time</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0" i="0" u="none" strike="noStrike" kern="1200" cap="none" spc="0" normalizeH="0" baseline="0" noProof="0" dirty="0" err="1">
                  <a:ln>
                    <a:noFill/>
                  </a:ln>
                  <a:solidFill>
                    <a:srgbClr val="5F6772"/>
                  </a:solidFill>
                  <a:effectLst/>
                  <a:uLnTx/>
                  <a:uFillTx/>
                  <a:latin typeface="Open Sans Light"/>
                  <a:ea typeface="Open Sans Light" charset="0"/>
                  <a:cs typeface="Open Sans Light" charset="0"/>
                  <a:sym typeface="Raleway"/>
                </a:rPr>
                <a:t>Pollarity</a:t>
              </a:r>
              <a:endPar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endParaRP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rPr>
                <a:t>Catering</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rPr>
                <a:t>Log</a:t>
              </a:r>
            </a:p>
          </p:txBody>
        </p:sp>
      </p:grpSp>
      <p:grpSp>
        <p:nvGrpSpPr>
          <p:cNvPr id="70" name="Group 69">
            <a:extLst>
              <a:ext uri="{FF2B5EF4-FFF2-40B4-BE49-F238E27FC236}">
                <a16:creationId xmlns:a16="http://schemas.microsoft.com/office/drawing/2014/main" id="{617AC305-474E-40ED-82CD-8A1FCF6445F3}"/>
              </a:ext>
            </a:extLst>
          </p:cNvPr>
          <p:cNvGrpSpPr/>
          <p:nvPr/>
        </p:nvGrpSpPr>
        <p:grpSpPr>
          <a:xfrm>
            <a:off x="7248406" y="1269293"/>
            <a:ext cx="1220339" cy="4682088"/>
            <a:chOff x="17038143" y="2421030"/>
            <a:chExt cx="1481326" cy="10145366"/>
          </a:xfrm>
        </p:grpSpPr>
        <p:sp>
          <p:nvSpPr>
            <p:cNvPr id="88" name="Shape 860">
              <a:extLst>
                <a:ext uri="{FF2B5EF4-FFF2-40B4-BE49-F238E27FC236}">
                  <a16:creationId xmlns:a16="http://schemas.microsoft.com/office/drawing/2014/main" id="{0F401517-7CC4-4D87-8464-0BDE223CAAE8}"/>
                </a:ext>
              </a:extLst>
            </p:cNvPr>
            <p:cNvSpPr/>
            <p:nvPr/>
          </p:nvSpPr>
          <p:spPr>
            <a:xfrm>
              <a:off x="17038143" y="2421030"/>
              <a:ext cx="1481326" cy="10145366"/>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89" name="Shape 620">
              <a:extLst>
                <a:ext uri="{FF2B5EF4-FFF2-40B4-BE49-F238E27FC236}">
                  <a16:creationId xmlns:a16="http://schemas.microsoft.com/office/drawing/2014/main" id="{98C6FE8F-9EE8-4631-B399-AEFF797DC776}"/>
                </a:ext>
              </a:extLst>
            </p:cNvPr>
            <p:cNvSpPr/>
            <p:nvPr/>
          </p:nvSpPr>
          <p:spPr>
            <a:xfrm>
              <a:off x="17129537" y="6829497"/>
              <a:ext cx="1315320" cy="128935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200" b="1" i="0" u="none" strike="noStrike" kern="1200" cap="none" spc="0" normalizeH="0" baseline="0" noProof="0" dirty="0">
                  <a:ln>
                    <a:noFill/>
                  </a:ln>
                  <a:solidFill>
                    <a:srgbClr val="5F6772"/>
                  </a:solidFill>
                  <a:effectLst/>
                  <a:uLnTx/>
                  <a:uFillTx/>
                  <a:latin typeface="Open Sans ExtraBold"/>
                  <a:ea typeface="Open Sans ExtraBold" charset="0"/>
                  <a:cs typeface="Open Sans ExtraBold" charset="0"/>
                  <a:sym typeface="Open Sans"/>
                </a:rPr>
                <a:t>OnTime API</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Open Sans"/>
                </a:rPr>
                <a:t>REST like http based API</a:t>
              </a:r>
            </a:p>
          </p:txBody>
        </p:sp>
      </p:grpSp>
      <p:pic>
        <p:nvPicPr>
          <p:cNvPr id="71" name="Picture 70" descr="cogs3.png">
            <a:extLst>
              <a:ext uri="{FF2B5EF4-FFF2-40B4-BE49-F238E27FC236}">
                <a16:creationId xmlns:a16="http://schemas.microsoft.com/office/drawing/2014/main" id="{5A85EA3A-6C21-4BDE-93EB-4E3FF9E099BE}"/>
              </a:ext>
            </a:extLst>
          </p:cNvPr>
          <p:cNvPicPr>
            <a:picLocks noChangeAspect="1"/>
          </p:cNvPicPr>
          <p:nvPr/>
        </p:nvPicPr>
        <p:blipFill>
          <a:blip r:embed="rId3" cstate="hqprint">
            <a:duotone>
              <a:schemeClr val="accent2">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3669261" y="2444699"/>
            <a:ext cx="434519" cy="397141"/>
          </a:xfrm>
          <a:prstGeom prst="rect">
            <a:avLst/>
          </a:prstGeom>
        </p:spPr>
      </p:pic>
      <p:pic>
        <p:nvPicPr>
          <p:cNvPr id="72" name="Picture 71" descr="Server.png">
            <a:extLst>
              <a:ext uri="{FF2B5EF4-FFF2-40B4-BE49-F238E27FC236}">
                <a16:creationId xmlns:a16="http://schemas.microsoft.com/office/drawing/2014/main" id="{EFFA6123-7956-4FCE-B3D0-AC0CAC3DBE76}"/>
              </a:ext>
            </a:extLst>
          </p:cNvPr>
          <p:cNvPicPr>
            <a:picLocks noChangeAspect="1"/>
          </p:cNvPicPr>
          <p:nvPr/>
        </p:nvPicPr>
        <p:blipFill>
          <a:blip r:embed="rId4" cstate="hqprint">
            <a:duotone>
              <a:schemeClr val="accent1">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2559615" y="952823"/>
            <a:ext cx="420225" cy="434970"/>
          </a:xfrm>
          <a:prstGeom prst="rect">
            <a:avLst/>
          </a:prstGeom>
        </p:spPr>
      </p:pic>
      <p:pic>
        <p:nvPicPr>
          <p:cNvPr id="73" name="Picture 72" descr="Server.png">
            <a:extLst>
              <a:ext uri="{FF2B5EF4-FFF2-40B4-BE49-F238E27FC236}">
                <a16:creationId xmlns:a16="http://schemas.microsoft.com/office/drawing/2014/main" id="{30064D7A-0BA8-4355-BB47-4A0B8B0C05FF}"/>
              </a:ext>
            </a:extLst>
          </p:cNvPr>
          <p:cNvPicPr>
            <a:picLocks noChangeAspect="1"/>
          </p:cNvPicPr>
          <p:nvPr/>
        </p:nvPicPr>
        <p:blipFill>
          <a:blip r:embed="rId4" cstate="hqprint">
            <a:duotone>
              <a:schemeClr val="accent1">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2917182" y="5019592"/>
            <a:ext cx="420225" cy="434970"/>
          </a:xfrm>
          <a:prstGeom prst="rect">
            <a:avLst/>
          </a:prstGeom>
        </p:spPr>
      </p:pic>
      <p:pic>
        <p:nvPicPr>
          <p:cNvPr id="74" name="Picture 73" descr="Server.png">
            <a:extLst>
              <a:ext uri="{FF2B5EF4-FFF2-40B4-BE49-F238E27FC236}">
                <a16:creationId xmlns:a16="http://schemas.microsoft.com/office/drawing/2014/main" id="{10E8B562-1F37-42FC-9304-4509C42EE244}"/>
              </a:ext>
            </a:extLst>
          </p:cNvPr>
          <p:cNvPicPr>
            <a:picLocks noChangeAspect="1"/>
          </p:cNvPicPr>
          <p:nvPr/>
        </p:nvPicPr>
        <p:blipFill>
          <a:blip r:embed="rId4" cstate="hqprint">
            <a:duotone>
              <a:schemeClr val="accent1">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6360506" y="2453977"/>
            <a:ext cx="420225" cy="434970"/>
          </a:xfrm>
          <a:prstGeom prst="rect">
            <a:avLst/>
          </a:prstGeom>
        </p:spPr>
      </p:pic>
      <p:sp>
        <p:nvSpPr>
          <p:cNvPr id="76" name="Shape 620">
            <a:extLst>
              <a:ext uri="{FF2B5EF4-FFF2-40B4-BE49-F238E27FC236}">
                <a16:creationId xmlns:a16="http://schemas.microsoft.com/office/drawing/2014/main" id="{64D2257C-8C20-478D-8D6D-F1B943086021}"/>
              </a:ext>
            </a:extLst>
          </p:cNvPr>
          <p:cNvSpPr/>
          <p:nvPr/>
        </p:nvSpPr>
        <p:spPr>
          <a:xfrm>
            <a:off x="2551694" y="2716151"/>
            <a:ext cx="1291040" cy="47192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200" b="1" i="0" u="none" strike="noStrike" kern="1200" cap="none" spc="0" normalizeH="0" baseline="0" noProof="0" dirty="0">
                <a:ln>
                  <a:noFill/>
                </a:ln>
                <a:solidFill>
                  <a:srgbClr val="5F6772"/>
                </a:solidFill>
                <a:effectLst/>
                <a:uLnTx/>
                <a:uFillTx/>
                <a:latin typeface="Open Sans ExtraBold"/>
                <a:ea typeface="Open Sans ExtraBold" charset="0"/>
                <a:cs typeface="Open Sans ExtraBold" charset="0"/>
                <a:sym typeface="Raleway"/>
              </a:rPr>
              <a:t>OnTime</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200" b="1" dirty="0">
                <a:solidFill>
                  <a:srgbClr val="5F6772"/>
                </a:solidFill>
                <a:latin typeface="Open Sans ExtraBold"/>
                <a:ea typeface="Open Sans ExtraBold" charset="0"/>
                <a:cs typeface="Open Sans ExtraBold" charset="0"/>
                <a:sym typeface="Raleway"/>
              </a:rPr>
              <a:t>Backend</a:t>
            </a:r>
            <a:endParaRPr kumimoji="0" lang="en-GB" sz="1200" b="1" i="0" u="none" strike="noStrike" kern="1200" cap="none" spc="0" normalizeH="0" baseline="0" noProof="0" dirty="0">
              <a:ln>
                <a:noFill/>
              </a:ln>
              <a:solidFill>
                <a:srgbClr val="5F6772"/>
              </a:solidFill>
              <a:effectLst/>
              <a:uLnTx/>
              <a:uFillTx/>
              <a:latin typeface="Open Sans ExtraBold"/>
              <a:ea typeface="Open Sans ExtraBold" charset="0"/>
              <a:cs typeface="Open Sans ExtraBold" charset="0"/>
              <a:sym typeface="Raleway"/>
            </a:endParaRPr>
          </a:p>
        </p:txBody>
      </p:sp>
      <p:sp>
        <p:nvSpPr>
          <p:cNvPr id="77" name="Shape 620">
            <a:extLst>
              <a:ext uri="{FF2B5EF4-FFF2-40B4-BE49-F238E27FC236}">
                <a16:creationId xmlns:a16="http://schemas.microsoft.com/office/drawing/2014/main" id="{63EACF0A-54D8-401E-B100-0C29DC087C15}"/>
              </a:ext>
            </a:extLst>
          </p:cNvPr>
          <p:cNvSpPr/>
          <p:nvPr/>
        </p:nvSpPr>
        <p:spPr>
          <a:xfrm>
            <a:off x="2528027" y="3240109"/>
            <a:ext cx="1346783" cy="271869"/>
          </a:xfrm>
          <a:prstGeom prst="rect">
            <a:avLst/>
          </a:prstGeom>
          <a:solidFill>
            <a:schemeClr val="bg1">
              <a:lumMod val="95000"/>
            </a:schemeClr>
          </a:soli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1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Administration</a:t>
            </a:r>
            <a:endParaRPr kumimoji="0" lang="en-GB" sz="1050" b="0" i="0" u="none" strike="noStrike" kern="1200" cap="none" spc="0" normalizeH="0" baseline="0" noProof="0">
              <a:ln>
                <a:noFill/>
              </a:ln>
              <a:solidFill>
                <a:srgbClr val="5F6772"/>
              </a:solidFill>
              <a:effectLst/>
              <a:uLnTx/>
              <a:uFillTx/>
              <a:latin typeface="Open Sans Light"/>
              <a:ea typeface="Open Sans Light" charset="0"/>
              <a:cs typeface="Open Sans Light" charset="0"/>
              <a:sym typeface="Open Sans"/>
            </a:endParaRPr>
          </a:p>
        </p:txBody>
      </p:sp>
      <p:sp>
        <p:nvSpPr>
          <p:cNvPr id="78" name="Shape 620">
            <a:extLst>
              <a:ext uri="{FF2B5EF4-FFF2-40B4-BE49-F238E27FC236}">
                <a16:creationId xmlns:a16="http://schemas.microsoft.com/office/drawing/2014/main" id="{2A0F26AF-DDEC-47CE-86D3-69D180518C3E}"/>
              </a:ext>
            </a:extLst>
          </p:cNvPr>
          <p:cNvSpPr/>
          <p:nvPr/>
        </p:nvSpPr>
        <p:spPr>
          <a:xfrm>
            <a:off x="2528028" y="3740344"/>
            <a:ext cx="1346782" cy="271869"/>
          </a:xfrm>
          <a:prstGeom prst="rect">
            <a:avLst/>
          </a:prstGeom>
          <a:solidFill>
            <a:schemeClr val="bg1">
              <a:lumMod val="95000"/>
            </a:schemeClr>
          </a:solidFill>
          <a:ln w="38100">
            <a:noFill/>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1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Synchronisation</a:t>
            </a:r>
            <a:endParaRPr kumimoji="0" lang="en-GB" sz="1050" b="0" i="0" u="none" strike="noStrike" kern="1200" cap="none" spc="0" normalizeH="0" baseline="0" noProof="0">
              <a:ln>
                <a:noFill/>
              </a:ln>
              <a:solidFill>
                <a:srgbClr val="5F6772"/>
              </a:solidFill>
              <a:effectLst/>
              <a:uLnTx/>
              <a:uFillTx/>
              <a:latin typeface="Open Sans Light"/>
              <a:ea typeface="Open Sans Light" charset="0"/>
              <a:cs typeface="Open Sans Light" charset="0"/>
              <a:sym typeface="Open Sans"/>
            </a:endParaRPr>
          </a:p>
        </p:txBody>
      </p:sp>
      <p:cxnSp>
        <p:nvCxnSpPr>
          <p:cNvPr id="79" name="Straight Arrow Connector 78">
            <a:extLst>
              <a:ext uri="{FF2B5EF4-FFF2-40B4-BE49-F238E27FC236}">
                <a16:creationId xmlns:a16="http://schemas.microsoft.com/office/drawing/2014/main" id="{69F9EEAD-E592-4673-9557-A2F2DEBB6C4A}"/>
              </a:ext>
            </a:extLst>
          </p:cNvPr>
          <p:cNvCxnSpPr>
            <a:cxnSpLocks/>
            <a:endCxn id="88" idx="1"/>
          </p:cNvCxnSpPr>
          <p:nvPr/>
        </p:nvCxnSpPr>
        <p:spPr>
          <a:xfrm>
            <a:off x="6570619" y="3602799"/>
            <a:ext cx="677787" cy="7539"/>
          </a:xfrm>
          <a:prstGeom prst="straightConnector1">
            <a:avLst/>
          </a:prstGeom>
          <a:noFill/>
          <a:ln w="38100" cap="flat">
            <a:solidFill>
              <a:srgbClr val="5F6772"/>
            </a:solidFill>
            <a:prstDash val="solid"/>
            <a:miter lim="400000"/>
            <a:headEnd type="triangle" w="med" len="med"/>
            <a:tailEnd type="triangle" w="med" len="med"/>
          </a:ln>
          <a:effectLst/>
        </p:spPr>
        <p:style>
          <a:lnRef idx="0">
            <a:scrgbClr r="0" g="0" b="0"/>
          </a:lnRef>
          <a:fillRef idx="0">
            <a:scrgbClr r="0" g="0" b="0"/>
          </a:fillRef>
          <a:effectRef idx="0">
            <a:scrgbClr r="0" g="0" b="0"/>
          </a:effectRef>
          <a:fontRef idx="none"/>
        </p:style>
      </p:cxnSp>
      <p:cxnSp>
        <p:nvCxnSpPr>
          <p:cNvPr id="82" name="Straight Arrow Connector 81">
            <a:extLst>
              <a:ext uri="{FF2B5EF4-FFF2-40B4-BE49-F238E27FC236}">
                <a16:creationId xmlns:a16="http://schemas.microsoft.com/office/drawing/2014/main" id="{5B92A00E-907E-4822-8D81-8FE7ECE2F31F}"/>
              </a:ext>
            </a:extLst>
          </p:cNvPr>
          <p:cNvCxnSpPr>
            <a:cxnSpLocks/>
            <a:stCxn id="88" idx="3"/>
          </p:cNvCxnSpPr>
          <p:nvPr/>
        </p:nvCxnSpPr>
        <p:spPr>
          <a:xfrm>
            <a:off x="8468745" y="3610337"/>
            <a:ext cx="577047" cy="0"/>
          </a:xfrm>
          <a:prstGeom prst="straightConnector1">
            <a:avLst/>
          </a:prstGeom>
          <a:noFill/>
          <a:ln w="38100" cap="flat">
            <a:solidFill>
              <a:srgbClr val="5F6772"/>
            </a:solidFill>
            <a:prstDash val="solid"/>
            <a:miter lim="400000"/>
            <a:headEnd type="triangle" w="med" len="med"/>
            <a:tailEnd type="triangle" w="med" len="med"/>
          </a:ln>
          <a:effectLst/>
        </p:spPr>
        <p:style>
          <a:lnRef idx="0">
            <a:scrgbClr r="0" g="0" b="0"/>
          </a:lnRef>
          <a:fillRef idx="0">
            <a:scrgbClr r="0" g="0" b="0"/>
          </a:fillRef>
          <a:effectRef idx="0">
            <a:scrgbClr r="0" g="0" b="0"/>
          </a:effectRef>
          <a:fontRef idx="none"/>
        </p:style>
      </p:cxnSp>
      <p:cxnSp>
        <p:nvCxnSpPr>
          <p:cNvPr id="83" name="Straight Arrow Connector 82">
            <a:extLst>
              <a:ext uri="{FF2B5EF4-FFF2-40B4-BE49-F238E27FC236}">
                <a16:creationId xmlns:a16="http://schemas.microsoft.com/office/drawing/2014/main" id="{3FC0A530-18C9-45C5-A534-A76873214822}"/>
              </a:ext>
            </a:extLst>
          </p:cNvPr>
          <p:cNvCxnSpPr>
            <a:cxnSpLocks/>
            <a:stCxn id="93" idx="3"/>
          </p:cNvCxnSpPr>
          <p:nvPr/>
        </p:nvCxnSpPr>
        <p:spPr>
          <a:xfrm>
            <a:off x="3190988" y="5590032"/>
            <a:ext cx="4057418" cy="0"/>
          </a:xfrm>
          <a:prstGeom prst="straightConnector1">
            <a:avLst/>
          </a:prstGeom>
          <a:noFill/>
          <a:ln w="38100" cap="flat">
            <a:solidFill>
              <a:srgbClr val="5F6772"/>
            </a:solidFill>
            <a:prstDash val="solid"/>
            <a:miter lim="400000"/>
            <a:headEnd type="triangle" w="med" len="med"/>
            <a:tailEnd type="triangle" w="med" len="med"/>
          </a:ln>
          <a:effectLst/>
        </p:spPr>
        <p:style>
          <a:lnRef idx="0">
            <a:scrgbClr r="0" g="0" b="0"/>
          </a:lnRef>
          <a:fillRef idx="0">
            <a:scrgbClr r="0" g="0" b="0"/>
          </a:fillRef>
          <a:effectRef idx="0">
            <a:scrgbClr r="0" g="0" b="0"/>
          </a:effectRef>
          <a:fontRef idx="none"/>
        </p:style>
      </p:cxnSp>
      <p:pic>
        <p:nvPicPr>
          <p:cNvPr id="75" name="Picture 74" descr="link15.png">
            <a:extLst>
              <a:ext uri="{FF2B5EF4-FFF2-40B4-BE49-F238E27FC236}">
                <a16:creationId xmlns:a16="http://schemas.microsoft.com/office/drawing/2014/main" id="{89BEAC75-5201-48C4-873B-249DC67C5714}"/>
              </a:ext>
            </a:extLst>
          </p:cNvPr>
          <p:cNvPicPr>
            <a:picLocks noChangeAspect="1"/>
          </p:cNvPicPr>
          <p:nvPr/>
        </p:nvPicPr>
        <p:blipFill>
          <a:blip r:embed="rId5" cstate="hqprint">
            <a:duotone>
              <a:schemeClr val="accent5">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8156871" y="1076484"/>
            <a:ext cx="458293" cy="458293"/>
          </a:xfrm>
          <a:prstGeom prst="rect">
            <a:avLst/>
          </a:prstGeom>
          <a:noFill/>
          <a:ln>
            <a:noFill/>
          </a:ln>
        </p:spPr>
      </p:pic>
      <p:sp>
        <p:nvSpPr>
          <p:cNvPr id="41" name="Shape 620">
            <a:extLst>
              <a:ext uri="{FF2B5EF4-FFF2-40B4-BE49-F238E27FC236}">
                <a16:creationId xmlns:a16="http://schemas.microsoft.com/office/drawing/2014/main" id="{8E6473F4-0024-8145-80B1-291BA0357ECC}"/>
              </a:ext>
            </a:extLst>
          </p:cNvPr>
          <p:cNvSpPr/>
          <p:nvPr/>
        </p:nvSpPr>
        <p:spPr>
          <a:xfrm>
            <a:off x="786287" y="5660008"/>
            <a:ext cx="1318688" cy="25648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Domino</a:t>
            </a:r>
          </a:p>
        </p:txBody>
      </p:sp>
      <p:cxnSp>
        <p:nvCxnSpPr>
          <p:cNvPr id="4" name="Straight Connector 3">
            <a:extLst>
              <a:ext uri="{FF2B5EF4-FFF2-40B4-BE49-F238E27FC236}">
                <a16:creationId xmlns:a16="http://schemas.microsoft.com/office/drawing/2014/main" id="{8C37A6FB-7CA5-8143-A4BD-9AA6EBBF4466}"/>
              </a:ext>
            </a:extLst>
          </p:cNvPr>
          <p:cNvCxnSpPr>
            <a:cxnSpLocks/>
          </p:cNvCxnSpPr>
          <p:nvPr/>
        </p:nvCxnSpPr>
        <p:spPr>
          <a:xfrm>
            <a:off x="932706" y="5590032"/>
            <a:ext cx="22582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685F656-C1E2-1540-A361-0CD7F1632F68}"/>
              </a:ext>
            </a:extLst>
          </p:cNvPr>
          <p:cNvCxnSpPr>
            <a:cxnSpLocks/>
          </p:cNvCxnSpPr>
          <p:nvPr/>
        </p:nvCxnSpPr>
        <p:spPr>
          <a:xfrm flipV="1">
            <a:off x="1919743" y="5681266"/>
            <a:ext cx="0" cy="174437"/>
          </a:xfrm>
          <a:prstGeom prst="line">
            <a:avLst/>
          </a:prstGeom>
        </p:spPr>
        <p:style>
          <a:lnRef idx="1">
            <a:schemeClr val="accent1"/>
          </a:lnRef>
          <a:fillRef idx="0">
            <a:schemeClr val="accent1"/>
          </a:fillRef>
          <a:effectRef idx="0">
            <a:schemeClr val="accent1"/>
          </a:effectRef>
          <a:fontRef idx="minor">
            <a:schemeClr val="tx1"/>
          </a:fontRef>
        </p:style>
      </p:cxnSp>
      <p:sp>
        <p:nvSpPr>
          <p:cNvPr id="49" name="Shape 620">
            <a:extLst>
              <a:ext uri="{FF2B5EF4-FFF2-40B4-BE49-F238E27FC236}">
                <a16:creationId xmlns:a16="http://schemas.microsoft.com/office/drawing/2014/main" id="{40B3E2EB-DB46-044F-B3A9-9D16E60CBDD3}"/>
              </a:ext>
            </a:extLst>
          </p:cNvPr>
          <p:cNvSpPr/>
          <p:nvPr/>
        </p:nvSpPr>
        <p:spPr>
          <a:xfrm>
            <a:off x="1879124" y="5661127"/>
            <a:ext cx="1318688" cy="25648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Exchange / O365</a:t>
            </a:r>
          </a:p>
        </p:txBody>
      </p:sp>
      <p:pic>
        <p:nvPicPr>
          <p:cNvPr id="3" name="Picture 2" descr="Logo&#10;&#10;Description automatically generated">
            <a:extLst>
              <a:ext uri="{FF2B5EF4-FFF2-40B4-BE49-F238E27FC236}">
                <a16:creationId xmlns:a16="http://schemas.microsoft.com/office/drawing/2014/main" id="{4D33A3B2-D2C6-16DE-6494-CE23741C1C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grpSp>
        <p:nvGrpSpPr>
          <p:cNvPr id="31" name="Group 30">
            <a:extLst>
              <a:ext uri="{FF2B5EF4-FFF2-40B4-BE49-F238E27FC236}">
                <a16:creationId xmlns:a16="http://schemas.microsoft.com/office/drawing/2014/main" id="{4FA2B20E-99CA-B9FF-9698-D4FF6D1D86C3}"/>
              </a:ext>
            </a:extLst>
          </p:cNvPr>
          <p:cNvGrpSpPr/>
          <p:nvPr/>
        </p:nvGrpSpPr>
        <p:grpSpPr>
          <a:xfrm>
            <a:off x="9045792" y="1299711"/>
            <a:ext cx="2389134" cy="1061302"/>
            <a:chOff x="9016579" y="1299711"/>
            <a:chExt cx="2389134" cy="1061302"/>
          </a:xfrm>
        </p:grpSpPr>
        <p:sp>
          <p:nvSpPr>
            <p:cNvPr id="7" name="Shape 860">
              <a:extLst>
                <a:ext uri="{FF2B5EF4-FFF2-40B4-BE49-F238E27FC236}">
                  <a16:creationId xmlns:a16="http://schemas.microsoft.com/office/drawing/2014/main" id="{4798497B-D615-FBE4-B15F-00A892ACB52A}"/>
                </a:ext>
              </a:extLst>
            </p:cNvPr>
            <p:cNvSpPr/>
            <p:nvPr/>
          </p:nvSpPr>
          <p:spPr>
            <a:xfrm>
              <a:off x="9016579" y="1299711"/>
              <a:ext cx="2389134" cy="1061302"/>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9" name="Shape 620">
              <a:extLst>
                <a:ext uri="{FF2B5EF4-FFF2-40B4-BE49-F238E27FC236}">
                  <a16:creationId xmlns:a16="http://schemas.microsoft.com/office/drawing/2014/main" id="{0A0D9939-6798-0EBD-F812-8C9D21054C02}"/>
                </a:ext>
              </a:extLst>
            </p:cNvPr>
            <p:cNvSpPr/>
            <p:nvPr/>
          </p:nvSpPr>
          <p:spPr>
            <a:xfrm>
              <a:off x="9145995" y="1655314"/>
              <a:ext cx="2130303" cy="35009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a:pPr>
              <a:r>
                <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Desktop</a:t>
              </a:r>
            </a:p>
          </p:txBody>
        </p:sp>
      </p:grpSp>
      <p:grpSp>
        <p:nvGrpSpPr>
          <p:cNvPr id="32" name="Group 31">
            <a:extLst>
              <a:ext uri="{FF2B5EF4-FFF2-40B4-BE49-F238E27FC236}">
                <a16:creationId xmlns:a16="http://schemas.microsoft.com/office/drawing/2014/main" id="{E0A3CA92-7093-9C54-7659-180B7937D660}"/>
              </a:ext>
            </a:extLst>
          </p:cNvPr>
          <p:cNvGrpSpPr/>
          <p:nvPr/>
        </p:nvGrpSpPr>
        <p:grpSpPr>
          <a:xfrm>
            <a:off x="9045792" y="2521661"/>
            <a:ext cx="2389134" cy="1023977"/>
            <a:chOff x="9060275" y="2464748"/>
            <a:chExt cx="2389134" cy="1023977"/>
          </a:xfrm>
        </p:grpSpPr>
        <p:sp>
          <p:nvSpPr>
            <p:cNvPr id="11" name="Shape 860">
              <a:extLst>
                <a:ext uri="{FF2B5EF4-FFF2-40B4-BE49-F238E27FC236}">
                  <a16:creationId xmlns:a16="http://schemas.microsoft.com/office/drawing/2014/main" id="{EEF623AE-E285-55CF-05D4-C150BBE8F9AB}"/>
                </a:ext>
              </a:extLst>
            </p:cNvPr>
            <p:cNvSpPr/>
            <p:nvPr/>
          </p:nvSpPr>
          <p:spPr>
            <a:xfrm>
              <a:off x="9060275" y="2464748"/>
              <a:ext cx="2389134" cy="1023977"/>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13" name="Shape 620">
              <a:extLst>
                <a:ext uri="{FF2B5EF4-FFF2-40B4-BE49-F238E27FC236}">
                  <a16:creationId xmlns:a16="http://schemas.microsoft.com/office/drawing/2014/main" id="{3C55C705-42EF-10F1-8B79-C03ADE3CBFB1}"/>
                </a:ext>
              </a:extLst>
            </p:cNvPr>
            <p:cNvSpPr/>
            <p:nvPr/>
          </p:nvSpPr>
          <p:spPr>
            <a:xfrm>
              <a:off x="9189691" y="2801688"/>
              <a:ext cx="2130303" cy="35009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a:pPr>
              <a:r>
                <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Mobile</a:t>
              </a:r>
              <a:endParaRPr kumimoji="0" lang="en-GB" sz="800" b="0" i="0" u="none" strike="noStrike" kern="1200" cap="none" spc="0" normalizeH="0" baseline="0" noProof="0">
                <a:ln>
                  <a:noFill/>
                </a:ln>
                <a:solidFill>
                  <a:srgbClr val="5F6772"/>
                </a:solidFill>
                <a:effectLst/>
                <a:uLnTx/>
                <a:uFillTx/>
                <a:latin typeface="Open Sans Light"/>
                <a:ea typeface="Open Sans Light" charset="0"/>
                <a:cs typeface="Open Sans Light" charset="0"/>
                <a:sym typeface="Raleway"/>
              </a:endParaRPr>
            </a:p>
          </p:txBody>
        </p:sp>
      </p:grpSp>
      <p:grpSp>
        <p:nvGrpSpPr>
          <p:cNvPr id="33" name="Group 32">
            <a:extLst>
              <a:ext uri="{FF2B5EF4-FFF2-40B4-BE49-F238E27FC236}">
                <a16:creationId xmlns:a16="http://schemas.microsoft.com/office/drawing/2014/main" id="{18678919-C2C6-72E4-CDF5-1518E3638C00}"/>
              </a:ext>
            </a:extLst>
          </p:cNvPr>
          <p:cNvGrpSpPr/>
          <p:nvPr/>
        </p:nvGrpSpPr>
        <p:grpSpPr>
          <a:xfrm>
            <a:off x="9045792" y="3706286"/>
            <a:ext cx="2389134" cy="1023977"/>
            <a:chOff x="9075006" y="3637259"/>
            <a:chExt cx="2389134" cy="1023977"/>
          </a:xfrm>
        </p:grpSpPr>
        <p:sp>
          <p:nvSpPr>
            <p:cNvPr id="15" name="Shape 860">
              <a:extLst>
                <a:ext uri="{FF2B5EF4-FFF2-40B4-BE49-F238E27FC236}">
                  <a16:creationId xmlns:a16="http://schemas.microsoft.com/office/drawing/2014/main" id="{A32F5610-248A-74B8-4BF2-73E74705E3FE}"/>
                </a:ext>
              </a:extLst>
            </p:cNvPr>
            <p:cNvSpPr/>
            <p:nvPr/>
          </p:nvSpPr>
          <p:spPr>
            <a:xfrm>
              <a:off x="9075006" y="3637259"/>
              <a:ext cx="2389134" cy="1023977"/>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17" name="Shape 620">
              <a:extLst>
                <a:ext uri="{FF2B5EF4-FFF2-40B4-BE49-F238E27FC236}">
                  <a16:creationId xmlns:a16="http://schemas.microsoft.com/office/drawing/2014/main" id="{95A4DFA4-73B6-03B7-45B3-EA1318AED600}"/>
                </a:ext>
              </a:extLst>
            </p:cNvPr>
            <p:cNvSpPr/>
            <p:nvPr/>
          </p:nvSpPr>
          <p:spPr>
            <a:xfrm>
              <a:off x="9204422" y="3974199"/>
              <a:ext cx="2130303" cy="35009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a:pPr>
              <a:r>
                <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Room Display</a:t>
              </a:r>
              <a:endParaRPr kumimoji="0" lang="en-GB" sz="800" b="0" i="0" u="none" strike="noStrike" kern="1200" cap="none" spc="0" normalizeH="0" baseline="0" noProof="0">
                <a:ln>
                  <a:noFill/>
                </a:ln>
                <a:solidFill>
                  <a:srgbClr val="5F6772"/>
                </a:solidFill>
                <a:effectLst/>
                <a:uLnTx/>
                <a:uFillTx/>
                <a:latin typeface="Open Sans Light"/>
                <a:ea typeface="Open Sans Light" charset="0"/>
                <a:cs typeface="Open Sans Light" charset="0"/>
                <a:sym typeface="Raleway"/>
              </a:endParaRPr>
            </a:p>
          </p:txBody>
        </p:sp>
      </p:grpSp>
      <p:grpSp>
        <p:nvGrpSpPr>
          <p:cNvPr id="34" name="Group 33">
            <a:extLst>
              <a:ext uri="{FF2B5EF4-FFF2-40B4-BE49-F238E27FC236}">
                <a16:creationId xmlns:a16="http://schemas.microsoft.com/office/drawing/2014/main" id="{C0A78EE4-2370-6FCE-2E4D-73854038B79E}"/>
              </a:ext>
            </a:extLst>
          </p:cNvPr>
          <p:cNvGrpSpPr/>
          <p:nvPr/>
        </p:nvGrpSpPr>
        <p:grpSpPr>
          <a:xfrm>
            <a:off x="9045792" y="4890911"/>
            <a:ext cx="2389134" cy="1023977"/>
            <a:chOff x="9075006" y="4890911"/>
            <a:chExt cx="2389134" cy="1023977"/>
          </a:xfrm>
        </p:grpSpPr>
        <p:sp>
          <p:nvSpPr>
            <p:cNvPr id="19" name="Shape 860">
              <a:extLst>
                <a:ext uri="{FF2B5EF4-FFF2-40B4-BE49-F238E27FC236}">
                  <a16:creationId xmlns:a16="http://schemas.microsoft.com/office/drawing/2014/main" id="{EEEE4815-D29D-8520-D93E-D19DD49B862B}"/>
                </a:ext>
              </a:extLst>
            </p:cNvPr>
            <p:cNvSpPr/>
            <p:nvPr/>
          </p:nvSpPr>
          <p:spPr>
            <a:xfrm>
              <a:off x="9075006" y="4890911"/>
              <a:ext cx="2389134" cy="1023977"/>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21" name="Shape 620">
              <a:extLst>
                <a:ext uri="{FF2B5EF4-FFF2-40B4-BE49-F238E27FC236}">
                  <a16:creationId xmlns:a16="http://schemas.microsoft.com/office/drawing/2014/main" id="{1E0FFAF5-FFB6-160F-A956-B876F300D9F9}"/>
                </a:ext>
              </a:extLst>
            </p:cNvPr>
            <p:cNvSpPr/>
            <p:nvPr/>
          </p:nvSpPr>
          <p:spPr>
            <a:xfrm>
              <a:off x="9204422" y="5227851"/>
              <a:ext cx="2130303" cy="35009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a:pPr>
              <a:r>
                <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Business API</a:t>
              </a:r>
              <a:endParaRPr kumimoji="0" lang="en-GB" sz="800" b="0" i="0" u="none" strike="noStrike" kern="1200" cap="none" spc="0" normalizeH="0" baseline="0" noProof="0">
                <a:ln>
                  <a:noFill/>
                </a:ln>
                <a:solidFill>
                  <a:srgbClr val="5F6772"/>
                </a:solidFill>
                <a:effectLst/>
                <a:uLnTx/>
                <a:uFillTx/>
                <a:latin typeface="Open Sans Light"/>
                <a:ea typeface="Open Sans Light" charset="0"/>
                <a:cs typeface="Open Sans Light" charset="0"/>
                <a:sym typeface="Raleway"/>
              </a:endParaRPr>
            </a:p>
          </p:txBody>
        </p:sp>
      </p:grpSp>
      <p:pic>
        <p:nvPicPr>
          <p:cNvPr id="30" name="Picture 29">
            <a:extLst>
              <a:ext uri="{FF2B5EF4-FFF2-40B4-BE49-F238E27FC236}">
                <a16:creationId xmlns:a16="http://schemas.microsoft.com/office/drawing/2014/main" id="{1FCE676D-BAEC-244D-6AE6-5384682EF81E}"/>
              </a:ext>
            </a:extLst>
          </p:cNvPr>
          <p:cNvPicPr>
            <a:picLocks noChangeAspect="1"/>
          </p:cNvPicPr>
          <p:nvPr/>
        </p:nvPicPr>
        <p:blipFill>
          <a:blip r:embed="rId7" cstate="print">
            <a:alphaModFix amt="85000"/>
            <a:extLst>
              <a:ext uri="{28A0092B-C50C-407E-A947-70E740481C1C}">
                <a14:useLocalDpi xmlns:a14="http://schemas.microsoft.com/office/drawing/2010/main"/>
              </a:ext>
            </a:extLst>
          </a:blip>
          <a:stretch>
            <a:fillRect/>
          </a:stretch>
        </p:blipFill>
        <p:spPr>
          <a:xfrm>
            <a:off x="11154689" y="1104620"/>
            <a:ext cx="502048" cy="434568"/>
          </a:xfrm>
          <a:prstGeom prst="rect">
            <a:avLst/>
          </a:prstGeom>
        </p:spPr>
      </p:pic>
    </p:spTree>
    <p:extLst>
      <p:ext uri="{BB962C8B-B14F-4D97-AF65-F5344CB8AC3E}">
        <p14:creationId xmlns:p14="http://schemas.microsoft.com/office/powerpoint/2010/main" val="34397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484702E-2A12-0A48-BD9B-036C71EDEC6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113586" y="0"/>
            <a:ext cx="5078413" cy="6858000"/>
          </a:xfrm>
          <a:prstGeom prst="rect">
            <a:avLst/>
          </a:prstGeom>
        </p:spPr>
      </p:pic>
      <p:sp>
        <p:nvSpPr>
          <p:cNvPr id="52" name="Rectangle 51">
            <a:extLst>
              <a:ext uri="{FF2B5EF4-FFF2-40B4-BE49-F238E27FC236}">
                <a16:creationId xmlns:a16="http://schemas.microsoft.com/office/drawing/2014/main" id="{28DC4EAB-485D-4C22-95FE-CBD7C42406C6}"/>
              </a:ext>
            </a:extLst>
          </p:cNvPr>
          <p:cNvSpPr/>
          <p:nvPr/>
        </p:nvSpPr>
        <p:spPr>
          <a:xfrm>
            <a:off x="7113588" y="1"/>
            <a:ext cx="5078412"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Roles.png">
            <a:extLst>
              <a:ext uri="{FF2B5EF4-FFF2-40B4-BE49-F238E27FC236}">
                <a16:creationId xmlns:a16="http://schemas.microsoft.com/office/drawing/2014/main" id="{B8C62499-113D-44DA-920E-0E5578B310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3788" y="1167277"/>
            <a:ext cx="8690850" cy="4888603"/>
          </a:xfrm>
          <a:prstGeom prst="rect">
            <a:avLst/>
          </a:prstGeom>
        </p:spPr>
      </p:pic>
      <p:grpSp>
        <p:nvGrpSpPr>
          <p:cNvPr id="19" name="Group 18">
            <a:extLst>
              <a:ext uri="{FF2B5EF4-FFF2-40B4-BE49-F238E27FC236}">
                <a16:creationId xmlns:a16="http://schemas.microsoft.com/office/drawing/2014/main" id="{AA59B9FF-512C-4F28-83C1-B5DE77FA8B28}"/>
              </a:ext>
            </a:extLst>
          </p:cNvPr>
          <p:cNvGrpSpPr/>
          <p:nvPr/>
        </p:nvGrpSpPr>
        <p:grpSpPr>
          <a:xfrm>
            <a:off x="0" y="1600200"/>
            <a:ext cx="5619751" cy="4593358"/>
            <a:chOff x="-1" y="3644915"/>
            <a:chExt cx="9954403" cy="8136357"/>
          </a:xfrm>
        </p:grpSpPr>
        <p:grpSp>
          <p:nvGrpSpPr>
            <p:cNvPr id="22" name="Group 21">
              <a:extLst>
                <a:ext uri="{FF2B5EF4-FFF2-40B4-BE49-F238E27FC236}">
                  <a16:creationId xmlns:a16="http://schemas.microsoft.com/office/drawing/2014/main" id="{5FE7C111-36DE-4829-AE44-C15BC9ECE188}"/>
                </a:ext>
              </a:extLst>
            </p:cNvPr>
            <p:cNvGrpSpPr/>
            <p:nvPr/>
          </p:nvGrpSpPr>
          <p:grpSpPr>
            <a:xfrm>
              <a:off x="0" y="10511272"/>
              <a:ext cx="6004959" cy="1270000"/>
              <a:chOff x="1" y="2794000"/>
              <a:chExt cx="6004959" cy="1270000"/>
            </a:xfrm>
          </p:grpSpPr>
          <p:sp>
            <p:nvSpPr>
              <p:cNvPr id="45" name="Shape 1550">
                <a:extLst>
                  <a:ext uri="{FF2B5EF4-FFF2-40B4-BE49-F238E27FC236}">
                    <a16:creationId xmlns:a16="http://schemas.microsoft.com/office/drawing/2014/main" id="{C0494851-B0BA-4039-9AA0-2D4A654B611C}"/>
                  </a:ext>
                </a:extLst>
              </p:cNvPr>
              <p:cNvSpPr/>
              <p:nvPr/>
            </p:nvSpPr>
            <p:spPr>
              <a:xfrm>
                <a:off x="1" y="2794000"/>
                <a:ext cx="6004959" cy="1270000"/>
              </a:xfrm>
              <a:prstGeom prst="rightArrow">
                <a:avLst>
                  <a:gd name="adj1" fmla="val 100000"/>
                  <a:gd name="adj2" fmla="val 59348"/>
                </a:avLst>
              </a:prstGeom>
              <a:solidFill>
                <a:srgbClr val="2A5298"/>
              </a:solidFill>
              <a:ln w="12700" cap="flat">
                <a:noFill/>
                <a:miter lim="400000"/>
              </a:ln>
              <a:effectLst>
                <a:outerShdw blurRad="50800" dist="38100" dir="2700000" algn="tl" rotWithShape="0">
                  <a:prstClr val="black">
                    <a:alpha val="40000"/>
                  </a:prstClr>
                </a:outerShdw>
              </a:effectLst>
            </p:spPr>
            <p:txBody>
              <a:bodyPr wrap="square" lIns="0" tIns="0" rIns="0" bIns="0" numCol="1" anchor="ctr">
                <a:noAutofit/>
              </a:bodyPr>
              <a:lstStyle/>
              <a:p>
                <a:pPr lvl="0">
                  <a:defRPr sz="3200">
                    <a:solidFill>
                      <a:srgbClr val="FFFFFF"/>
                    </a:solidFill>
                  </a:defRPr>
                </a:pPr>
                <a:endParaRPr/>
              </a:p>
            </p:txBody>
          </p:sp>
          <p:sp>
            <p:nvSpPr>
              <p:cNvPr id="46" name="Shape 1551">
                <a:extLst>
                  <a:ext uri="{FF2B5EF4-FFF2-40B4-BE49-F238E27FC236}">
                    <a16:creationId xmlns:a16="http://schemas.microsoft.com/office/drawing/2014/main" id="{2A7752F5-5C69-4D9D-89EF-1207B3A156D5}"/>
                  </a:ext>
                </a:extLst>
              </p:cNvPr>
              <p:cNvSpPr/>
              <p:nvPr/>
            </p:nvSpPr>
            <p:spPr>
              <a:xfrm>
                <a:off x="1889650" y="3238188"/>
                <a:ext cx="3490069" cy="38162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en-GB" sz="1400" b="1">
                    <a:solidFill>
                      <a:srgbClr val="FFFFFF"/>
                    </a:solidFill>
                    <a:latin typeface="Open Sans ExtraBold" charset="0"/>
                    <a:ea typeface="Open Sans ExtraBold" charset="0"/>
                    <a:cs typeface="Open Sans ExtraBold" charset="0"/>
                    <a:sym typeface="Raleway"/>
                  </a:rPr>
                  <a:t>VIEW SCHEDULE INFO</a:t>
                </a:r>
              </a:p>
            </p:txBody>
          </p:sp>
          <p:pic>
            <p:nvPicPr>
              <p:cNvPr id="47" name="Picture 1">
                <a:extLst>
                  <a:ext uri="{FF2B5EF4-FFF2-40B4-BE49-F238E27FC236}">
                    <a16:creationId xmlns:a16="http://schemas.microsoft.com/office/drawing/2014/main" id="{5E274984-C093-436C-B26E-D69534DDE71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5218" y="3065256"/>
                <a:ext cx="783556" cy="723282"/>
              </a:xfrm>
              <a:prstGeom prst="rect">
                <a:avLst/>
              </a:prstGeom>
            </p:spPr>
          </p:pic>
        </p:grpSp>
        <p:grpSp>
          <p:nvGrpSpPr>
            <p:cNvPr id="23" name="Group 22">
              <a:extLst>
                <a:ext uri="{FF2B5EF4-FFF2-40B4-BE49-F238E27FC236}">
                  <a16:creationId xmlns:a16="http://schemas.microsoft.com/office/drawing/2014/main" id="{D019784B-9E77-41E0-8093-DB7F1E3A879B}"/>
                </a:ext>
              </a:extLst>
            </p:cNvPr>
            <p:cNvGrpSpPr/>
            <p:nvPr/>
          </p:nvGrpSpPr>
          <p:grpSpPr>
            <a:xfrm>
              <a:off x="0" y="8819812"/>
              <a:ext cx="6004959" cy="1270000"/>
              <a:chOff x="1" y="4064000"/>
              <a:chExt cx="6004959" cy="1270000"/>
            </a:xfrm>
          </p:grpSpPr>
          <p:sp>
            <p:nvSpPr>
              <p:cNvPr id="42" name="Shape 1550">
                <a:extLst>
                  <a:ext uri="{FF2B5EF4-FFF2-40B4-BE49-F238E27FC236}">
                    <a16:creationId xmlns:a16="http://schemas.microsoft.com/office/drawing/2014/main" id="{1A6C560A-A847-4730-A606-284D0176183D}"/>
                  </a:ext>
                </a:extLst>
              </p:cNvPr>
              <p:cNvSpPr/>
              <p:nvPr/>
            </p:nvSpPr>
            <p:spPr>
              <a:xfrm>
                <a:off x="1" y="4064000"/>
                <a:ext cx="6004959" cy="1270000"/>
              </a:xfrm>
              <a:prstGeom prst="rightArrow">
                <a:avLst>
                  <a:gd name="adj1" fmla="val 100000"/>
                  <a:gd name="adj2" fmla="val 59348"/>
                </a:avLst>
              </a:prstGeom>
              <a:solidFill>
                <a:srgbClr val="C90004"/>
              </a:solidFill>
              <a:ln w="12700" cap="flat">
                <a:noFill/>
                <a:miter lim="400000"/>
              </a:ln>
              <a:effectLst>
                <a:outerShdw blurRad="50800" dist="38100" dir="2700000" algn="tl" rotWithShape="0">
                  <a:prstClr val="black">
                    <a:alpha val="40000"/>
                  </a:prstClr>
                </a:outerShdw>
              </a:effectLst>
            </p:spPr>
            <p:txBody>
              <a:bodyPr wrap="square" lIns="0" tIns="0" rIns="0" bIns="0" numCol="1" anchor="ctr">
                <a:noAutofit/>
              </a:bodyPr>
              <a:lstStyle/>
              <a:p>
                <a:pPr lvl="0">
                  <a:defRPr sz="3200">
                    <a:solidFill>
                      <a:srgbClr val="FFFFFF"/>
                    </a:solidFill>
                  </a:defRPr>
                </a:pPr>
                <a:endParaRPr/>
              </a:p>
            </p:txBody>
          </p:sp>
          <p:sp>
            <p:nvSpPr>
              <p:cNvPr id="43" name="Shape 1551">
                <a:extLst>
                  <a:ext uri="{FF2B5EF4-FFF2-40B4-BE49-F238E27FC236}">
                    <a16:creationId xmlns:a16="http://schemas.microsoft.com/office/drawing/2014/main" id="{3828D498-9F74-4AD4-A8C4-00105F611458}"/>
                  </a:ext>
                </a:extLst>
              </p:cNvPr>
              <p:cNvSpPr/>
              <p:nvPr/>
            </p:nvSpPr>
            <p:spPr>
              <a:xfrm>
                <a:off x="1889650" y="4508188"/>
                <a:ext cx="3490069" cy="381623"/>
              </a:xfrm>
              <a:prstGeom prst="rect">
                <a:avLst/>
              </a:prstGeom>
              <a:solidFill>
                <a:srgbClr val="C90004"/>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en-GB" sz="1400" b="1">
                    <a:solidFill>
                      <a:srgbClr val="FFFFFF"/>
                    </a:solidFill>
                    <a:latin typeface="Open Sans ExtraBold" charset="0"/>
                    <a:ea typeface="Open Sans ExtraBold" charset="0"/>
                    <a:cs typeface="Open Sans ExtraBold" charset="0"/>
                    <a:sym typeface="Raleway"/>
                  </a:rPr>
                  <a:t>READ</a:t>
                </a:r>
              </a:p>
            </p:txBody>
          </p:sp>
          <p:pic>
            <p:nvPicPr>
              <p:cNvPr id="44" name="Picture 14">
                <a:extLst>
                  <a:ext uri="{FF2B5EF4-FFF2-40B4-BE49-F238E27FC236}">
                    <a16:creationId xmlns:a16="http://schemas.microsoft.com/office/drawing/2014/main" id="{BCE93C7F-AD0A-4FA5-9989-CDFC67F7CB7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5381" y="4397993"/>
                <a:ext cx="843232" cy="545906"/>
              </a:xfrm>
              <a:prstGeom prst="rect">
                <a:avLst/>
              </a:prstGeom>
            </p:spPr>
          </p:pic>
        </p:grpSp>
        <p:grpSp>
          <p:nvGrpSpPr>
            <p:cNvPr id="24" name="Group 23">
              <a:extLst>
                <a:ext uri="{FF2B5EF4-FFF2-40B4-BE49-F238E27FC236}">
                  <a16:creationId xmlns:a16="http://schemas.microsoft.com/office/drawing/2014/main" id="{2739DBC2-BCC5-408A-8568-4D858438597A}"/>
                </a:ext>
              </a:extLst>
            </p:cNvPr>
            <p:cNvGrpSpPr/>
            <p:nvPr/>
          </p:nvGrpSpPr>
          <p:grpSpPr>
            <a:xfrm>
              <a:off x="1" y="7108775"/>
              <a:ext cx="6004959" cy="1270000"/>
              <a:chOff x="1" y="5334000"/>
              <a:chExt cx="6004959" cy="1270000"/>
            </a:xfrm>
          </p:grpSpPr>
          <p:sp>
            <p:nvSpPr>
              <p:cNvPr id="39" name="Shape 1547">
                <a:extLst>
                  <a:ext uri="{FF2B5EF4-FFF2-40B4-BE49-F238E27FC236}">
                    <a16:creationId xmlns:a16="http://schemas.microsoft.com/office/drawing/2014/main" id="{285B25A7-E552-4A6F-97C4-75C751733FE4}"/>
                  </a:ext>
                </a:extLst>
              </p:cNvPr>
              <p:cNvSpPr/>
              <p:nvPr/>
            </p:nvSpPr>
            <p:spPr>
              <a:xfrm>
                <a:off x="1" y="5334000"/>
                <a:ext cx="6004959" cy="1270000"/>
              </a:xfrm>
              <a:prstGeom prst="rightArrow">
                <a:avLst>
                  <a:gd name="adj1" fmla="val 100000"/>
                  <a:gd name="adj2" fmla="val 59348"/>
                </a:avLst>
              </a:prstGeom>
              <a:solidFill>
                <a:srgbClr val="EAA808"/>
              </a:solidFill>
              <a:ln w="12700" cap="flat">
                <a:noFill/>
                <a:miter lim="400000"/>
              </a:ln>
              <a:effectLst>
                <a:outerShdw blurRad="50800" dist="38100" dir="2700000" algn="tl" rotWithShape="0">
                  <a:prstClr val="black">
                    <a:alpha val="40000"/>
                  </a:prstClr>
                </a:outerShdw>
              </a:effectLst>
            </p:spPr>
            <p:txBody>
              <a:bodyPr wrap="square" lIns="0" tIns="0" rIns="0" bIns="0" numCol="1" anchor="ctr">
                <a:noAutofit/>
              </a:bodyPr>
              <a:lstStyle/>
              <a:p>
                <a:pPr lvl="0">
                  <a:defRPr sz="3200">
                    <a:solidFill>
                      <a:srgbClr val="FFFFFF"/>
                    </a:solidFill>
                  </a:defRPr>
                </a:pPr>
                <a:endParaRPr/>
              </a:p>
            </p:txBody>
          </p:sp>
          <p:sp>
            <p:nvSpPr>
              <p:cNvPr id="40" name="Shape 1548">
                <a:extLst>
                  <a:ext uri="{FF2B5EF4-FFF2-40B4-BE49-F238E27FC236}">
                    <a16:creationId xmlns:a16="http://schemas.microsoft.com/office/drawing/2014/main" id="{06A3D22C-D2C9-47EB-A8A5-230348DF13EC}"/>
                  </a:ext>
                </a:extLst>
              </p:cNvPr>
              <p:cNvSpPr/>
              <p:nvPr/>
            </p:nvSpPr>
            <p:spPr>
              <a:xfrm>
                <a:off x="1889650" y="5778188"/>
                <a:ext cx="3490069" cy="381623"/>
              </a:xfrm>
              <a:prstGeom prst="rect">
                <a:avLst/>
              </a:prstGeom>
              <a:solidFill>
                <a:srgbClr val="EAA808"/>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en-GB" sz="1400" b="1">
                    <a:solidFill>
                      <a:srgbClr val="FFFFFF"/>
                    </a:solidFill>
                    <a:latin typeface="Open Sans ExtraBold" charset="0"/>
                    <a:ea typeface="Open Sans ExtraBold" charset="0"/>
                    <a:cs typeface="Open Sans ExtraBold" charset="0"/>
                    <a:sym typeface="Raleway"/>
                  </a:rPr>
                  <a:t>OUT OF OFFICE</a:t>
                </a:r>
              </a:p>
            </p:txBody>
          </p:sp>
          <p:pic>
            <p:nvPicPr>
              <p:cNvPr id="41" name="Picture 40" descr="sun32.png">
                <a:extLst>
                  <a:ext uri="{FF2B5EF4-FFF2-40B4-BE49-F238E27FC236}">
                    <a16:creationId xmlns:a16="http://schemas.microsoft.com/office/drawing/2014/main" id="{40E77DC4-B88A-4C2D-9F7F-54D788F4C13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4874" y="5490632"/>
                <a:ext cx="904245" cy="948085"/>
              </a:xfrm>
              <a:prstGeom prst="rect">
                <a:avLst/>
              </a:prstGeom>
            </p:spPr>
          </p:pic>
        </p:grpSp>
        <p:grpSp>
          <p:nvGrpSpPr>
            <p:cNvPr id="25" name="Group 24">
              <a:extLst>
                <a:ext uri="{FF2B5EF4-FFF2-40B4-BE49-F238E27FC236}">
                  <a16:creationId xmlns:a16="http://schemas.microsoft.com/office/drawing/2014/main" id="{DF7789C5-41D8-45D4-A1CE-BE638911AA9D}"/>
                </a:ext>
              </a:extLst>
            </p:cNvPr>
            <p:cNvGrpSpPr/>
            <p:nvPr/>
          </p:nvGrpSpPr>
          <p:grpSpPr>
            <a:xfrm>
              <a:off x="-1" y="5377939"/>
              <a:ext cx="6004959" cy="1270000"/>
              <a:chOff x="1" y="6604000"/>
              <a:chExt cx="6004959" cy="1270000"/>
            </a:xfrm>
          </p:grpSpPr>
          <p:sp>
            <p:nvSpPr>
              <p:cNvPr id="30" name="Shape 1544">
                <a:extLst>
                  <a:ext uri="{FF2B5EF4-FFF2-40B4-BE49-F238E27FC236}">
                    <a16:creationId xmlns:a16="http://schemas.microsoft.com/office/drawing/2014/main" id="{8F67FD72-5C83-43FB-A89D-D326F735005E}"/>
                  </a:ext>
                </a:extLst>
              </p:cNvPr>
              <p:cNvSpPr/>
              <p:nvPr/>
            </p:nvSpPr>
            <p:spPr>
              <a:xfrm>
                <a:off x="1" y="6604000"/>
                <a:ext cx="6004959" cy="1270000"/>
              </a:xfrm>
              <a:prstGeom prst="rightArrow">
                <a:avLst>
                  <a:gd name="adj1" fmla="val 100000"/>
                  <a:gd name="adj2" fmla="val 59348"/>
                </a:avLst>
              </a:prstGeom>
              <a:solidFill>
                <a:srgbClr val="4B9C2E"/>
              </a:solidFill>
              <a:ln w="12700" cap="flat">
                <a:noFill/>
                <a:miter lim="400000"/>
              </a:ln>
              <a:effectLst>
                <a:outerShdw blurRad="50800" dist="38100" dir="2700000" algn="tl" rotWithShape="0">
                  <a:prstClr val="black">
                    <a:alpha val="40000"/>
                  </a:prstClr>
                </a:outerShdw>
              </a:effectLst>
            </p:spPr>
            <p:txBody>
              <a:bodyPr wrap="square" lIns="0" tIns="0" rIns="0" bIns="0" numCol="1" anchor="ctr">
                <a:noAutofit/>
              </a:bodyPr>
              <a:lstStyle/>
              <a:p>
                <a:pPr lvl="0">
                  <a:defRPr sz="3200">
                    <a:solidFill>
                      <a:srgbClr val="FFFFFF"/>
                    </a:solidFill>
                  </a:defRPr>
                </a:pPr>
                <a:endParaRPr/>
              </a:p>
            </p:txBody>
          </p:sp>
          <p:sp>
            <p:nvSpPr>
              <p:cNvPr id="37" name="Shape 1545">
                <a:extLst>
                  <a:ext uri="{FF2B5EF4-FFF2-40B4-BE49-F238E27FC236}">
                    <a16:creationId xmlns:a16="http://schemas.microsoft.com/office/drawing/2014/main" id="{F218E795-96EB-4972-A24D-F0188ABD3D17}"/>
                  </a:ext>
                </a:extLst>
              </p:cNvPr>
              <p:cNvSpPr/>
              <p:nvPr/>
            </p:nvSpPr>
            <p:spPr>
              <a:xfrm>
                <a:off x="1889650" y="7048188"/>
                <a:ext cx="3490069" cy="381623"/>
              </a:xfrm>
              <a:prstGeom prst="rect">
                <a:avLst/>
              </a:prstGeom>
              <a:solidFill>
                <a:srgbClr val="4B9C2E"/>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en-GB" sz="1400" b="1">
                    <a:solidFill>
                      <a:srgbClr val="FFFFFF"/>
                    </a:solidFill>
                    <a:latin typeface="Open Sans ExtraBold" charset="0"/>
                    <a:ea typeface="Open Sans ExtraBold" charset="0"/>
                    <a:cs typeface="Open Sans ExtraBold" charset="0"/>
                    <a:sym typeface="Raleway"/>
                  </a:rPr>
                  <a:t>CREATE AND EDIT</a:t>
                </a:r>
              </a:p>
            </p:txBody>
          </p:sp>
          <p:pic>
            <p:nvPicPr>
              <p:cNvPr id="38" name="Picture 1" descr="pencil30.png">
                <a:extLst>
                  <a:ext uri="{FF2B5EF4-FFF2-40B4-BE49-F238E27FC236}">
                    <a16:creationId xmlns:a16="http://schemas.microsoft.com/office/drawing/2014/main" id="{0CD7002A-DA58-45C8-A40F-4BE947F265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9227" y="6875690"/>
                <a:ext cx="715537" cy="715538"/>
              </a:xfrm>
              <a:prstGeom prst="rect">
                <a:avLst/>
              </a:prstGeom>
            </p:spPr>
          </p:pic>
        </p:grpSp>
        <p:grpSp>
          <p:nvGrpSpPr>
            <p:cNvPr id="26" name="Group 25">
              <a:extLst>
                <a:ext uri="{FF2B5EF4-FFF2-40B4-BE49-F238E27FC236}">
                  <a16:creationId xmlns:a16="http://schemas.microsoft.com/office/drawing/2014/main" id="{4C9A1546-2608-4A4D-A0EE-EFDB1C9377DE}"/>
                </a:ext>
              </a:extLst>
            </p:cNvPr>
            <p:cNvGrpSpPr/>
            <p:nvPr/>
          </p:nvGrpSpPr>
          <p:grpSpPr>
            <a:xfrm>
              <a:off x="-1" y="3644915"/>
              <a:ext cx="9954403" cy="1270000"/>
              <a:chOff x="1" y="7874000"/>
              <a:chExt cx="9954403" cy="1270000"/>
            </a:xfrm>
          </p:grpSpPr>
          <p:sp>
            <p:nvSpPr>
              <p:cNvPr id="27" name="Shape 1553">
                <a:extLst>
                  <a:ext uri="{FF2B5EF4-FFF2-40B4-BE49-F238E27FC236}">
                    <a16:creationId xmlns:a16="http://schemas.microsoft.com/office/drawing/2014/main" id="{F9C72AB4-72AD-4D68-8EC2-16FF39CEF973}"/>
                  </a:ext>
                </a:extLst>
              </p:cNvPr>
              <p:cNvSpPr/>
              <p:nvPr/>
            </p:nvSpPr>
            <p:spPr>
              <a:xfrm>
                <a:off x="1" y="7874000"/>
                <a:ext cx="6004959" cy="1270000"/>
              </a:xfrm>
              <a:prstGeom prst="rightArrow">
                <a:avLst>
                  <a:gd name="adj1" fmla="val 100000"/>
                  <a:gd name="adj2" fmla="val 59348"/>
                </a:avLst>
              </a:prstGeom>
              <a:solidFill>
                <a:srgbClr val="7030A0">
                  <a:alpha val="89020"/>
                </a:srgbClr>
              </a:solidFill>
              <a:ln w="12700" cap="flat">
                <a:noFill/>
                <a:miter lim="400000"/>
              </a:ln>
              <a:effectLst>
                <a:outerShdw blurRad="50800" dist="38100" dir="2700000" algn="tl" rotWithShape="0">
                  <a:prstClr val="black">
                    <a:alpha val="40000"/>
                  </a:prstClr>
                </a:outerShdw>
              </a:effectLst>
            </p:spPr>
            <p:txBody>
              <a:bodyPr wrap="square" lIns="0" tIns="0" rIns="0" bIns="0" numCol="1" anchor="ctr">
                <a:noAutofit/>
              </a:bodyPr>
              <a:lstStyle/>
              <a:p>
                <a:pPr lvl="0">
                  <a:defRPr sz="3200">
                    <a:solidFill>
                      <a:srgbClr val="FFFFFF"/>
                    </a:solidFill>
                  </a:defRPr>
                </a:pPr>
                <a:endParaRPr/>
              </a:p>
            </p:txBody>
          </p:sp>
          <p:sp>
            <p:nvSpPr>
              <p:cNvPr id="28" name="Shape 1554">
                <a:extLst>
                  <a:ext uri="{FF2B5EF4-FFF2-40B4-BE49-F238E27FC236}">
                    <a16:creationId xmlns:a16="http://schemas.microsoft.com/office/drawing/2014/main" id="{330F7B03-B7C3-4E77-9FB6-71CD25E0CB5B}"/>
                  </a:ext>
                </a:extLst>
              </p:cNvPr>
              <p:cNvSpPr/>
              <p:nvPr/>
            </p:nvSpPr>
            <p:spPr>
              <a:xfrm>
                <a:off x="1889650" y="8318188"/>
                <a:ext cx="8064754" cy="38162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en-GB" sz="1400" b="1">
                    <a:solidFill>
                      <a:srgbClr val="FFFFFF"/>
                    </a:solidFill>
                    <a:latin typeface="Open Sans ExtraBold" charset="0"/>
                    <a:ea typeface="Open Sans ExtraBold" charset="0"/>
                    <a:cs typeface="Open Sans ExtraBold" charset="0"/>
                    <a:sym typeface="Raleway"/>
                  </a:rPr>
                  <a:t>PRIVATE ACL</a:t>
                </a:r>
              </a:p>
            </p:txBody>
          </p:sp>
          <p:pic>
            <p:nvPicPr>
              <p:cNvPr id="29" name="Picture 1" descr="unlock3.png">
                <a:extLst>
                  <a:ext uri="{FF2B5EF4-FFF2-40B4-BE49-F238E27FC236}">
                    <a16:creationId xmlns:a16="http://schemas.microsoft.com/office/drawing/2014/main" id="{78CACD5C-409C-44C9-94E6-3A2C5A51791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54410" y="8122280"/>
                <a:ext cx="545171" cy="725273"/>
              </a:xfrm>
              <a:prstGeom prst="rect">
                <a:avLst/>
              </a:prstGeom>
            </p:spPr>
          </p:pic>
        </p:grpSp>
      </p:grpSp>
      <p:sp>
        <p:nvSpPr>
          <p:cNvPr id="51" name="TextBox 50">
            <a:extLst>
              <a:ext uri="{FF2B5EF4-FFF2-40B4-BE49-F238E27FC236}">
                <a16:creationId xmlns:a16="http://schemas.microsoft.com/office/drawing/2014/main" id="{B4D6D4DB-A856-49A2-A7CA-0B0109579F88}"/>
              </a:ext>
            </a:extLst>
          </p:cNvPr>
          <p:cNvSpPr txBox="1"/>
          <p:nvPr/>
        </p:nvSpPr>
        <p:spPr>
          <a:xfrm>
            <a:off x="273753" y="313545"/>
            <a:ext cx="5185847" cy="590931"/>
          </a:xfrm>
          <a:prstGeom prst="rect">
            <a:avLst/>
          </a:prstGeom>
          <a:noFill/>
        </p:spPr>
        <p:txBody>
          <a:bodyPr wrap="square" rtlCol="0">
            <a:spAutoFit/>
          </a:bodyPr>
          <a:lstStyle/>
          <a:p>
            <a:pPr>
              <a:lnSpc>
                <a:spcPct val="90000"/>
              </a:lnSpc>
            </a:pPr>
            <a:r>
              <a:rPr lang="en-GB" sz="3600">
                <a:solidFill>
                  <a:schemeClr val="tx2"/>
                </a:solidFill>
              </a:rPr>
              <a:t>Roles</a:t>
            </a:r>
          </a:p>
        </p:txBody>
      </p:sp>
      <p:pic>
        <p:nvPicPr>
          <p:cNvPr id="2" name="Picture 1" descr="A picture containing text, clipart&#10;&#10;Description automatically generated">
            <a:extLst>
              <a:ext uri="{FF2B5EF4-FFF2-40B4-BE49-F238E27FC236}">
                <a16:creationId xmlns:a16="http://schemas.microsoft.com/office/drawing/2014/main" id="{5938CBD7-5729-4A8B-2627-FC60717C75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94903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4ECF256-B984-644E-8D54-C37170C49D74}"/>
              </a:ext>
            </a:extLst>
          </p:cNvPr>
          <p:cNvSpPr>
            <a:spLocks noGrp="1"/>
          </p:cNvSpPr>
          <p:nvPr>
            <p:ph type="pic" sz="quarter" idx="10"/>
          </p:nvPr>
        </p:nvSpPr>
        <p:spPr/>
        <p:txBody>
          <a:bodyPr/>
          <a:lstStyle/>
          <a:p>
            <a:endParaRPr lang="en-DK"/>
          </a:p>
        </p:txBody>
      </p:sp>
      <p:pic>
        <p:nvPicPr>
          <p:cNvPr id="3" name="image_Placeholder.gif">
            <a:extLst>
              <a:ext uri="{FF2B5EF4-FFF2-40B4-BE49-F238E27FC236}">
                <a16:creationId xmlns:a16="http://schemas.microsoft.com/office/drawing/2014/main" id="{61AB4CCC-0DBD-404B-B4DD-77F86CDE4B43}"/>
              </a:ext>
            </a:extLst>
          </p:cNvPr>
          <p:cNvPicPr/>
          <p:nvPr/>
        </p:nvPicPr>
        <p:blipFill rotWithShape="1">
          <a:blip r:embed="rId2">
            <a:extLst>
              <a:ext uri="{28A0092B-C50C-407E-A947-70E740481C1C}">
                <a14:useLocalDpi xmlns:a14="http://schemas.microsoft.com/office/drawing/2010/main" val="0"/>
              </a:ext>
            </a:extLst>
          </a:blip>
          <a:srcRect t="306" r="1" b="9726"/>
          <a:stretch/>
        </p:blipFill>
        <p:spPr>
          <a:xfrm>
            <a:off x="-4243" y="10"/>
            <a:ext cx="12196243" cy="6857990"/>
          </a:xfrm>
          <a:prstGeom prst="rect">
            <a:avLst/>
          </a:prstGeom>
        </p:spPr>
      </p:pic>
      <p:sp>
        <p:nvSpPr>
          <p:cNvPr id="4" name="Rectangle 3">
            <a:extLst>
              <a:ext uri="{FF2B5EF4-FFF2-40B4-BE49-F238E27FC236}">
                <a16:creationId xmlns:a16="http://schemas.microsoft.com/office/drawing/2014/main" id="{44580331-D780-0643-B023-B7E223F3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Freeform: Shape 21">
            <a:extLst>
              <a:ext uri="{FF2B5EF4-FFF2-40B4-BE49-F238E27FC236}">
                <a16:creationId xmlns:a16="http://schemas.microsoft.com/office/drawing/2014/main" id="{1E259666-D4FF-8A4A-872A-F38B43E0F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Rounded Rectangle 5">
            <a:extLst>
              <a:ext uri="{FF2B5EF4-FFF2-40B4-BE49-F238E27FC236}">
                <a16:creationId xmlns:a16="http://schemas.microsoft.com/office/drawing/2014/main" id="{FA596407-371A-0040-B842-8D9FD94C7597}"/>
              </a:ext>
            </a:extLst>
          </p:cNvPr>
          <p:cNvSpPr/>
          <p:nvPr/>
        </p:nvSpPr>
        <p:spPr>
          <a:xfrm>
            <a:off x="1061545" y="2471090"/>
            <a:ext cx="4372304" cy="19127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4400" dirty="0">
                <a:solidFill>
                  <a:schemeClr val="tx1"/>
                </a:solidFill>
                <a:ea typeface="+mj-ea"/>
                <a:cs typeface="+mj-cs"/>
              </a:rPr>
              <a:t>Live</a:t>
            </a:r>
          </a:p>
          <a:p>
            <a:pPr algn="ctr">
              <a:lnSpc>
                <a:spcPct val="90000"/>
              </a:lnSpc>
              <a:spcBef>
                <a:spcPct val="0"/>
              </a:spcBef>
              <a:spcAft>
                <a:spcPts val="600"/>
              </a:spcAft>
            </a:pPr>
            <a:r>
              <a:rPr lang="en-US" sz="4400" dirty="0">
                <a:solidFill>
                  <a:schemeClr val="tx1"/>
                </a:solidFill>
                <a:ea typeface="+mj-ea"/>
                <a:cs typeface="+mj-cs"/>
              </a:rPr>
              <a:t>Demo</a:t>
            </a:r>
          </a:p>
        </p:txBody>
      </p:sp>
      <p:sp>
        <p:nvSpPr>
          <p:cNvPr id="7" name="Freeform: Shape 23">
            <a:extLst>
              <a:ext uri="{FF2B5EF4-FFF2-40B4-BE49-F238E27FC236}">
                <a16:creationId xmlns:a16="http://schemas.microsoft.com/office/drawing/2014/main" id="{897B0591-CEFD-4943-912D-54B29DE6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2"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250EAD-229D-8745-91D7-CD9C3C7AC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3B0FE7D-471F-EE43-8E3D-27182C98A9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5609070"/>
            <a:ext cx="780052" cy="747280"/>
            <a:chOff x="7011922" y="4095164"/>
            <a:chExt cx="1203067" cy="1152523"/>
          </a:xfrm>
        </p:grpSpPr>
        <p:sp>
          <p:nvSpPr>
            <p:cNvPr id="10" name="Rectangle 28">
              <a:extLst>
                <a:ext uri="{FF2B5EF4-FFF2-40B4-BE49-F238E27FC236}">
                  <a16:creationId xmlns:a16="http://schemas.microsoft.com/office/drawing/2014/main" id="{0C7911C0-2B87-5042-9CAA-E91E7C83F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CD771E-0571-DC43-906A-CDFB034FA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5DE9B5C1-7604-FB4D-ADFF-F78F28663A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13" name="Rectangle 32">
              <a:extLst>
                <a:ext uri="{FF2B5EF4-FFF2-40B4-BE49-F238E27FC236}">
                  <a16:creationId xmlns:a16="http://schemas.microsoft.com/office/drawing/2014/main" id="{25378D05-F16F-D046-8F5F-AEABE5FE6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24E0DA-A983-3A40-97CE-8A971695B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4D35C5BE-377F-9E4D-819C-E67E0FE0D9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7" y="6047150"/>
            <a:ext cx="1636826" cy="818414"/>
            <a:chOff x="8085870" y="5837885"/>
            <a:chExt cx="2055357" cy="1027679"/>
          </a:xfrm>
        </p:grpSpPr>
        <p:sp>
          <p:nvSpPr>
            <p:cNvPr id="16" name="Rectangle 36">
              <a:extLst>
                <a:ext uri="{FF2B5EF4-FFF2-40B4-BE49-F238E27FC236}">
                  <a16:creationId xmlns:a16="http://schemas.microsoft.com/office/drawing/2014/main" id="{B04DACB9-80EB-ED40-B9BC-566F49913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37">
              <a:extLst>
                <a:ext uri="{FF2B5EF4-FFF2-40B4-BE49-F238E27FC236}">
                  <a16:creationId xmlns:a16="http://schemas.microsoft.com/office/drawing/2014/main" id="{D634121D-FFA4-5B41-9F4A-28D936EF7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picture containing drawing&#10;&#10;Description automatically generated">
            <a:extLst>
              <a:ext uri="{FF2B5EF4-FFF2-40B4-BE49-F238E27FC236}">
                <a16:creationId xmlns:a16="http://schemas.microsoft.com/office/drawing/2014/main" id="{D2C9403A-ED83-4248-8FB5-A2D986C1FA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34831" y="6357097"/>
            <a:ext cx="1363664" cy="291824"/>
          </a:xfrm>
          <a:prstGeom prst="rect">
            <a:avLst/>
          </a:prstGeom>
        </p:spPr>
      </p:pic>
    </p:spTree>
    <p:extLst>
      <p:ext uri="{BB962C8B-B14F-4D97-AF65-F5344CB8AC3E}">
        <p14:creationId xmlns:p14="http://schemas.microsoft.com/office/powerpoint/2010/main" val="139907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A66A01-CA3C-1842-AFB7-B7E4250BAB2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 name="Rounded Rectangle 2">
            <a:extLst>
              <a:ext uri="{FF2B5EF4-FFF2-40B4-BE49-F238E27FC236}">
                <a16:creationId xmlns:a16="http://schemas.microsoft.com/office/drawing/2014/main" id="{F4035924-3BB9-B747-BEE7-762F743A3AF2}"/>
              </a:ext>
            </a:extLst>
          </p:cNvPr>
          <p:cNvSpPr/>
          <p:nvPr/>
        </p:nvSpPr>
        <p:spPr>
          <a:xfrm>
            <a:off x="1178502" y="2337684"/>
            <a:ext cx="5199149" cy="1338724"/>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bg1"/>
                </a:solidFill>
              </a:rPr>
              <a:t>Why OnTime?</a:t>
            </a:r>
          </a:p>
        </p:txBody>
      </p:sp>
      <p:pic>
        <p:nvPicPr>
          <p:cNvPr id="2" name="Picture 1" descr="A picture containing text, clipart&#10;&#10;Description automatically generated">
            <a:extLst>
              <a:ext uri="{FF2B5EF4-FFF2-40B4-BE49-F238E27FC236}">
                <a16:creationId xmlns:a16="http://schemas.microsoft.com/office/drawing/2014/main" id="{7355AF7F-74B2-4FD6-3B2F-4499FC169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399784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sitting at a table&#10;&#10;Description automatically generated">
            <a:extLst>
              <a:ext uri="{FF2B5EF4-FFF2-40B4-BE49-F238E27FC236}">
                <a16:creationId xmlns:a16="http://schemas.microsoft.com/office/drawing/2014/main" id="{31ED5AF5-AD05-45E9-A6E7-D5CC61658485}"/>
              </a:ext>
            </a:extLst>
          </p:cNvPr>
          <p:cNvPicPr>
            <a:picLocks noGrp="1" noChangeAspect="1"/>
          </p:cNvPicPr>
          <p:nvPr>
            <p:ph type="pic" sz="quarter" idx="16"/>
          </p:nvPr>
        </p:nvPicPr>
        <p:blipFill rotWithShape="1">
          <a:blip r:embed="rId2" cstate="hqprint">
            <a:extLst>
              <a:ext uri="{28A0092B-C50C-407E-A947-70E740481C1C}">
                <a14:useLocalDpi xmlns:a14="http://schemas.microsoft.com/office/drawing/2010/main"/>
              </a:ext>
            </a:extLst>
          </a:blip>
          <a:srcRect/>
          <a:stretch/>
        </p:blipFill>
        <p:spPr>
          <a:xfrm>
            <a:off x="-7472" y="0"/>
            <a:ext cx="5081588" cy="6858000"/>
          </a:xfrm>
        </p:spPr>
      </p:pic>
      <p:sp>
        <p:nvSpPr>
          <p:cNvPr id="20" name="Rectangle 19"/>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5817191" y="1849101"/>
            <a:ext cx="5891077" cy="3996094"/>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800"/>
              <a:t>OnTime Group Calendar transforms individual agendas into a synchronised force, aligning thousands of calendars into one harmonious vision.</a:t>
            </a:r>
            <a:br>
              <a:rPr lang="en-GB" sz="1800"/>
            </a:br>
            <a:endParaRPr lang="en-GB"/>
          </a:p>
          <a:p>
            <a:pPr>
              <a:spcAft>
                <a:spcPts val="1200"/>
              </a:spcAft>
            </a:pPr>
            <a:r>
              <a:rPr lang="en-GB" sz="1800"/>
              <a:t>Featuring online meetings, legend filters, polling, calendar sharing, and vacation planning tools, simplifying the coordination of both internal and external meetings. </a:t>
            </a:r>
          </a:p>
          <a:p>
            <a:pPr>
              <a:spcAft>
                <a:spcPts val="1200"/>
              </a:spcAft>
            </a:pPr>
            <a:br>
              <a:rPr lang="en-GB"/>
            </a:br>
            <a:r>
              <a:rPr lang="en-GB" sz="1800"/>
              <a:t>Collaboration and diversity are key drivers in achieving successful business outcomes, and that’s precisely what OnTime facilitates.</a:t>
            </a:r>
          </a:p>
        </p:txBody>
      </p:sp>
      <p:sp>
        <p:nvSpPr>
          <p:cNvPr id="11" name="Rounded Rectangle 10">
            <a:extLst>
              <a:ext uri="{FF2B5EF4-FFF2-40B4-BE49-F238E27FC236}">
                <a16:creationId xmlns:a16="http://schemas.microsoft.com/office/drawing/2014/main" id="{A413E74C-9047-1744-AD04-FE1D6A545916}"/>
              </a:ext>
            </a:extLst>
          </p:cNvPr>
          <p:cNvSpPr/>
          <p:nvPr/>
        </p:nvSpPr>
        <p:spPr>
          <a:xfrm>
            <a:off x="293629" y="4794836"/>
            <a:ext cx="4477153" cy="1120937"/>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483732" y="5009197"/>
            <a:ext cx="4167780" cy="707886"/>
          </a:xfrm>
          <a:prstGeom prst="rect">
            <a:avLst/>
          </a:prstGeom>
          <a:noFill/>
        </p:spPr>
        <p:txBody>
          <a:bodyPr wrap="square" rtlCol="0">
            <a:spAutoFit/>
          </a:bodyPr>
          <a:lstStyle/>
          <a:p>
            <a:r>
              <a:rPr lang="en-GB" sz="4000">
                <a:solidFill>
                  <a:schemeClr val="bg1"/>
                </a:solidFill>
              </a:rPr>
              <a:t>What is OnTime?</a:t>
            </a:r>
          </a:p>
        </p:txBody>
      </p:sp>
      <p:pic>
        <p:nvPicPr>
          <p:cNvPr id="2" name="Picture 1" descr="Logo&#10;&#10;Description automatically generated">
            <a:extLst>
              <a:ext uri="{FF2B5EF4-FFF2-40B4-BE49-F238E27FC236}">
                <a16:creationId xmlns:a16="http://schemas.microsoft.com/office/drawing/2014/main" id="{0257BFCB-C5D2-4FA9-92C9-AAF1D4D88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
        <p:nvSpPr>
          <p:cNvPr id="7" name="TextBox 6">
            <a:extLst>
              <a:ext uri="{FF2B5EF4-FFF2-40B4-BE49-F238E27FC236}">
                <a16:creationId xmlns:a16="http://schemas.microsoft.com/office/drawing/2014/main" id="{073C8850-EFDA-6228-F9FF-D97EA30BB777}"/>
              </a:ext>
            </a:extLst>
          </p:cNvPr>
          <p:cNvSpPr txBox="1"/>
          <p:nvPr/>
        </p:nvSpPr>
        <p:spPr>
          <a:xfrm>
            <a:off x="5817191" y="481357"/>
            <a:ext cx="5267890" cy="1200329"/>
          </a:xfrm>
          <a:prstGeom prst="rect">
            <a:avLst/>
          </a:prstGeom>
          <a:noFill/>
        </p:spPr>
        <p:txBody>
          <a:bodyPr wrap="square" rtlCol="0">
            <a:spAutoFit/>
          </a:bodyPr>
          <a:lstStyle/>
          <a:p>
            <a:r>
              <a:rPr lang="en-GB" sz="3600">
                <a:solidFill>
                  <a:schemeClr val="tx2"/>
                </a:solidFill>
              </a:rPr>
              <a:t>A Calendar that Drives Outcomes</a:t>
            </a:r>
          </a:p>
        </p:txBody>
      </p:sp>
    </p:spTree>
    <p:extLst>
      <p:ext uri="{BB962C8B-B14F-4D97-AF65-F5344CB8AC3E}">
        <p14:creationId xmlns:p14="http://schemas.microsoft.com/office/powerpoint/2010/main" val="306823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sitting at a table&#10;&#10;Description automatically generated">
            <a:extLst>
              <a:ext uri="{FF2B5EF4-FFF2-40B4-BE49-F238E27FC236}">
                <a16:creationId xmlns:a16="http://schemas.microsoft.com/office/drawing/2014/main" id="{31ED5AF5-AD05-45E9-A6E7-D5CC61658485}"/>
              </a:ext>
            </a:extLst>
          </p:cNvPr>
          <p:cNvPicPr>
            <a:picLocks noGrp="1" noChangeAspect="1"/>
          </p:cNvPicPr>
          <p:nvPr>
            <p:ph type="pic" sz="quarter" idx="16"/>
          </p:nvPr>
        </p:nvPicPr>
        <p:blipFill rotWithShape="1">
          <a:blip r:embed="rId3" cstate="hqprint">
            <a:extLst>
              <a:ext uri="{28A0092B-C50C-407E-A947-70E740481C1C}">
                <a14:useLocalDpi xmlns:a14="http://schemas.microsoft.com/office/drawing/2010/main"/>
              </a:ext>
            </a:extLst>
          </a:blip>
          <a:srcRect/>
          <a:stretch/>
        </p:blipFill>
        <p:spPr>
          <a:xfrm>
            <a:off x="0" y="0"/>
            <a:ext cx="5081588" cy="6858000"/>
          </a:xfrm>
        </p:spPr>
      </p:pic>
      <p:sp>
        <p:nvSpPr>
          <p:cNvPr id="20" name="Rectangle 19"/>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5695797" y="1429516"/>
            <a:ext cx="5997440" cy="4162293"/>
          </a:xfrm>
          <a:prstGeom prst="rect">
            <a:avLst/>
          </a:prstGeom>
        </p:spPr>
        <p:txBody>
          <a:bodyPr wrap="square" lIns="91440" tIns="45720" rIns="91440" bIns="45720" anchor="t">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spcAft>
                <a:spcPts val="1200"/>
              </a:spcAft>
              <a:buFont typeface="Arial" panose="020B0604020202020204" pitchFamily="34" charset="0"/>
              <a:buChar char="•"/>
            </a:pPr>
            <a:r>
              <a:rPr lang="en-GB" sz="1800" dirty="0"/>
              <a:t>”We" focused contra "Me" focused</a:t>
            </a:r>
          </a:p>
          <a:p>
            <a:pPr marL="285750" indent="-285750">
              <a:spcAft>
                <a:spcPts val="1200"/>
              </a:spcAft>
              <a:buFont typeface="Arial" panose="020B0604020202020204" pitchFamily="34" charset="0"/>
              <a:buChar char="•"/>
            </a:pPr>
            <a:r>
              <a:rPr lang="en-GB" sz="1800" dirty="0"/>
              <a:t>Think BIG not Small - thousands of calendars in one</a:t>
            </a:r>
          </a:p>
          <a:p>
            <a:pPr marL="285750" indent="-285750">
              <a:spcAft>
                <a:spcPts val="1200"/>
              </a:spcAft>
              <a:buFont typeface="Arial" panose="020B0604020202020204" pitchFamily="34" charset="0"/>
              <a:buChar char="•"/>
            </a:pPr>
            <a:r>
              <a:rPr lang="en-GB" sz="1800" dirty="0">
                <a:cs typeface="Open Sans Light"/>
              </a:rPr>
              <a:t>Online meeting providers:</a:t>
            </a:r>
            <a:br>
              <a:rPr lang="en-GB" sz="1800" dirty="0">
                <a:cs typeface="Open Sans Light"/>
              </a:rPr>
            </a:br>
            <a:r>
              <a:rPr lang="en-GB" sz="1800" dirty="0">
                <a:cs typeface="Open Sans Light"/>
              </a:rPr>
              <a:t>Zoom, MS Teams, Webex &amp; Sametime </a:t>
            </a:r>
            <a:endParaRPr lang="en-GB" sz="1800" dirty="0"/>
          </a:p>
          <a:p>
            <a:pPr marL="285750" indent="-285750">
              <a:spcAft>
                <a:spcPts val="1200"/>
              </a:spcAft>
              <a:buFont typeface="Arial" panose="020B0604020202020204" pitchFamily="34" charset="0"/>
              <a:buChar char="•"/>
            </a:pPr>
            <a:r>
              <a:rPr lang="en-GB" sz="1800" dirty="0"/>
              <a:t>Handle your “out of office” plans with ease</a:t>
            </a:r>
          </a:p>
          <a:p>
            <a:pPr marL="285750" indent="-285750">
              <a:spcAft>
                <a:spcPts val="1200"/>
              </a:spcAft>
              <a:buFont typeface="Arial" panose="020B0604020202020204" pitchFamily="34" charset="0"/>
              <a:buChar char="•"/>
            </a:pPr>
            <a:r>
              <a:rPr lang="en-GB" sz="1800" dirty="0"/>
              <a:t>Powerful tool to work On Behalf Of other people (</a:t>
            </a:r>
            <a:r>
              <a:rPr lang="en-GB" sz="1800" dirty="0" err="1"/>
              <a:t>eg.</a:t>
            </a:r>
            <a:r>
              <a:rPr lang="en-GB" sz="1800" dirty="0"/>
              <a:t> personal assistants)</a:t>
            </a:r>
          </a:p>
          <a:p>
            <a:pPr marL="285750" indent="-285750">
              <a:spcAft>
                <a:spcPts val="1200"/>
              </a:spcAft>
              <a:buFont typeface="Arial" panose="020B0604020202020204" pitchFamily="34" charset="0"/>
              <a:buChar char="•"/>
            </a:pPr>
            <a:r>
              <a:rPr lang="en-GB" sz="1800" dirty="0"/>
              <a:t>Range of other add-ons – Mobility, Polling, Catering Management, HCL Connections, Room Display, Integrations (API)</a:t>
            </a:r>
          </a:p>
        </p:txBody>
      </p:sp>
      <p:sp>
        <p:nvSpPr>
          <p:cNvPr id="5" name="TextBox 4"/>
          <p:cNvSpPr txBox="1"/>
          <p:nvPr/>
        </p:nvSpPr>
        <p:spPr>
          <a:xfrm>
            <a:off x="5558215" y="575990"/>
            <a:ext cx="6135022" cy="646331"/>
          </a:xfrm>
          <a:prstGeom prst="rect">
            <a:avLst/>
          </a:prstGeom>
          <a:noFill/>
        </p:spPr>
        <p:txBody>
          <a:bodyPr wrap="square" rtlCol="0">
            <a:spAutoFit/>
          </a:bodyPr>
          <a:lstStyle/>
          <a:p>
            <a:r>
              <a:rPr lang="en-GB" sz="3600" dirty="0">
                <a:solidFill>
                  <a:schemeClr val="tx2"/>
                </a:solidFill>
              </a:rPr>
              <a:t>Notes &amp; Verse “Best Friend”</a:t>
            </a:r>
          </a:p>
        </p:txBody>
      </p:sp>
      <p:sp>
        <p:nvSpPr>
          <p:cNvPr id="11" name="Rounded Rectangle 10">
            <a:extLst>
              <a:ext uri="{FF2B5EF4-FFF2-40B4-BE49-F238E27FC236}">
                <a16:creationId xmlns:a16="http://schemas.microsoft.com/office/drawing/2014/main" id="{A413E74C-9047-1744-AD04-FE1D6A545916}"/>
              </a:ext>
            </a:extLst>
          </p:cNvPr>
          <p:cNvSpPr/>
          <p:nvPr/>
        </p:nvSpPr>
        <p:spPr>
          <a:xfrm>
            <a:off x="614209" y="4175063"/>
            <a:ext cx="3798766" cy="1813785"/>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804312" y="4389424"/>
            <a:ext cx="3346270" cy="1323439"/>
          </a:xfrm>
          <a:prstGeom prst="rect">
            <a:avLst/>
          </a:prstGeom>
          <a:noFill/>
        </p:spPr>
        <p:txBody>
          <a:bodyPr wrap="square" rtlCol="0">
            <a:spAutoFit/>
          </a:bodyPr>
          <a:lstStyle/>
          <a:p>
            <a:pPr algn="ctr"/>
            <a:r>
              <a:rPr lang="en-GB" sz="4000" dirty="0">
                <a:solidFill>
                  <a:schemeClr val="bg1"/>
                </a:solidFill>
              </a:rPr>
              <a:t>OnTime “Keywords”</a:t>
            </a:r>
          </a:p>
        </p:txBody>
      </p:sp>
      <p:pic>
        <p:nvPicPr>
          <p:cNvPr id="2" name="Picture 1" descr="Logo&#10;&#10;Description automatically generated">
            <a:extLst>
              <a:ext uri="{FF2B5EF4-FFF2-40B4-BE49-F238E27FC236}">
                <a16:creationId xmlns:a16="http://schemas.microsoft.com/office/drawing/2014/main" id="{0257BFCB-C5D2-4FA9-92C9-AAF1D4D88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422145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additive="base">
                                        <p:cTn id="36"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additive="base">
                                        <p:cTn id="42"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table, man, holding&#10;&#10;Description automatically generated">
            <a:extLst>
              <a:ext uri="{FF2B5EF4-FFF2-40B4-BE49-F238E27FC236}">
                <a16:creationId xmlns:a16="http://schemas.microsoft.com/office/drawing/2014/main" id="{5DC292A9-B6E7-1149-B237-269619AB56D5}"/>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
        <p:nvSpPr>
          <p:cNvPr id="2" name="Rounded Rectangle 1">
            <a:extLst>
              <a:ext uri="{FF2B5EF4-FFF2-40B4-BE49-F238E27FC236}">
                <a16:creationId xmlns:a16="http://schemas.microsoft.com/office/drawing/2014/main" id="{B4D6EF9B-9621-7B4E-9841-86B711AA92AC}"/>
              </a:ext>
            </a:extLst>
          </p:cNvPr>
          <p:cNvSpPr/>
          <p:nvPr/>
        </p:nvSpPr>
        <p:spPr>
          <a:xfrm>
            <a:off x="664464" y="2529348"/>
            <a:ext cx="4538472" cy="1799303"/>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GB" sz="4800">
                <a:solidFill>
                  <a:schemeClr val="bg1"/>
                </a:solidFill>
              </a:rPr>
              <a:t>Interfaces &amp;</a:t>
            </a:r>
          </a:p>
          <a:p>
            <a:pPr>
              <a:lnSpc>
                <a:spcPct val="90000"/>
              </a:lnSpc>
            </a:pPr>
            <a:r>
              <a:rPr lang="en-GB" sz="4800">
                <a:solidFill>
                  <a:schemeClr val="bg1"/>
                </a:solidFill>
              </a:rPr>
              <a:t>Add-ons</a:t>
            </a:r>
          </a:p>
        </p:txBody>
      </p:sp>
      <p:pic>
        <p:nvPicPr>
          <p:cNvPr id="6" name="Picture 5" descr="A picture containing text, clipart&#10;&#10;Description automatically generated">
            <a:extLst>
              <a:ext uri="{FF2B5EF4-FFF2-40B4-BE49-F238E27FC236}">
                <a16:creationId xmlns:a16="http://schemas.microsoft.com/office/drawing/2014/main" id="{E37CE522-2F5E-9C85-7DBE-0601CF0F7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16582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3">
            <a:extLst>
              <a:ext uri="{28A0092B-C50C-407E-A947-70E740481C1C}">
                <a14:useLocalDpi xmlns:a14="http://schemas.microsoft.com/office/drawing/2010/main"/>
              </a:ext>
            </a:extLst>
          </a:blip>
          <a:srcRect r="19209"/>
          <a:stretch/>
        </p:blipFill>
        <p:spPr>
          <a:xfrm>
            <a:off x="8089107" y="0"/>
            <a:ext cx="4102894"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8077200" y="0"/>
            <a:ext cx="4114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32BCA1-5600-1144-8028-3306A8F01F08}"/>
              </a:ext>
            </a:extLst>
          </p:cNvPr>
          <p:cNvSpPr txBox="1"/>
          <p:nvPr/>
        </p:nvSpPr>
        <p:spPr>
          <a:xfrm>
            <a:off x="8979696" y="329880"/>
            <a:ext cx="2907504" cy="369332"/>
          </a:xfrm>
          <a:prstGeom prst="rect">
            <a:avLst/>
          </a:prstGeom>
          <a:noFill/>
        </p:spPr>
        <p:txBody>
          <a:bodyPr wrap="square" rtlCol="0">
            <a:spAutoFit/>
          </a:bodyPr>
          <a:lstStyle/>
          <a:p>
            <a:pPr algn="r">
              <a:lnSpc>
                <a:spcPct val="90000"/>
              </a:lnSpc>
            </a:pPr>
            <a:r>
              <a:rPr lang="en-GB" sz="2000">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C4FAE0A0-F52D-6B4E-AD4A-7377042AA296}"/>
              </a:ext>
            </a:extLst>
          </p:cNvPr>
          <p:cNvCxnSpPr>
            <a:cxnSpLocks/>
          </p:cNvCxnSpPr>
          <p:nvPr/>
        </p:nvCxnSpPr>
        <p:spPr>
          <a:xfrm flipH="1">
            <a:off x="11182153" y="66847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6916F88-C02B-FE74-AAC2-DA1C30BAEE81}"/>
              </a:ext>
            </a:extLst>
          </p:cNvPr>
          <p:cNvSpPr txBox="1"/>
          <p:nvPr/>
        </p:nvSpPr>
        <p:spPr>
          <a:xfrm>
            <a:off x="266451" y="322437"/>
            <a:ext cx="5212722" cy="590931"/>
          </a:xfrm>
          <a:prstGeom prst="rect">
            <a:avLst/>
          </a:prstGeom>
          <a:noFill/>
        </p:spPr>
        <p:txBody>
          <a:bodyPr wrap="square" rtlCol="0">
            <a:spAutoFit/>
          </a:bodyPr>
          <a:lstStyle/>
          <a:p>
            <a:pPr>
              <a:lnSpc>
                <a:spcPct val="90000"/>
              </a:lnSpc>
            </a:pPr>
            <a:r>
              <a:rPr lang="en-GB" sz="3600">
                <a:solidFill>
                  <a:schemeClr val="tx2"/>
                </a:solidFill>
              </a:rPr>
              <a:t>Group</a:t>
            </a:r>
          </a:p>
        </p:txBody>
      </p:sp>
      <p:pic>
        <p:nvPicPr>
          <p:cNvPr id="53" name="Picture 52" descr="Logo&#10;&#10;Description automatically generated">
            <a:extLst>
              <a:ext uri="{FF2B5EF4-FFF2-40B4-BE49-F238E27FC236}">
                <a16:creationId xmlns:a16="http://schemas.microsoft.com/office/drawing/2014/main" id="{505BF62D-11A2-F477-265A-57AB6FA85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sp>
        <p:nvSpPr>
          <p:cNvPr id="7" name="Title 1">
            <a:extLst>
              <a:ext uri="{FF2B5EF4-FFF2-40B4-BE49-F238E27FC236}">
                <a16:creationId xmlns:a16="http://schemas.microsoft.com/office/drawing/2014/main" id="{E19B02D0-493B-6F5C-D532-37CCBBEC8657}"/>
              </a:ext>
            </a:extLst>
          </p:cNvPr>
          <p:cNvSpPr txBox="1">
            <a:spLocks/>
          </p:cNvSpPr>
          <p:nvPr/>
        </p:nvSpPr>
        <p:spPr>
          <a:xfrm>
            <a:off x="418852" y="1556588"/>
            <a:ext cx="5212722" cy="3038396"/>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pPr>
            <a:r>
              <a:rPr lang="en-GB" sz="1600"/>
              <a:t>Overview your entire organisations calendars, from one place </a:t>
            </a:r>
          </a:p>
          <a:p>
            <a:pPr marL="285750" indent="-285750">
              <a:buFont typeface="Arial" panose="020B0604020202020204" pitchFamily="34" charset="0"/>
              <a:buChar char="•"/>
            </a:pPr>
            <a:r>
              <a:rPr lang="en-GB" sz="1600">
                <a:effectLst/>
              </a:rPr>
              <a:t>View, Create, modify, search and filter calendar entries</a:t>
            </a:r>
          </a:p>
          <a:p>
            <a:pPr marL="285750" indent="-285750">
              <a:buFont typeface="Arial" panose="020B0604020202020204" pitchFamily="34" charset="0"/>
              <a:buChar char="•"/>
            </a:pPr>
            <a:r>
              <a:rPr lang="en-GB" sz="1600"/>
              <a:t>The central group viewer delivers a high speed, row-based display of multiple users' calendars</a:t>
            </a:r>
          </a:p>
          <a:p>
            <a:pPr marL="285750" indent="-285750">
              <a:buFont typeface="Arial" panose="020B0604020202020204" pitchFamily="34" charset="0"/>
              <a:buChar char="•"/>
            </a:pPr>
            <a:r>
              <a:rPr lang="en-GB" sz="1600"/>
              <a:t>Drag and drop actions </a:t>
            </a:r>
          </a:p>
          <a:p>
            <a:pPr marL="285750" indent="-285750">
              <a:buFont typeface="Arial" panose="020B0604020202020204" pitchFamily="34" charset="0"/>
              <a:buChar char="•"/>
            </a:pPr>
            <a:r>
              <a:rPr lang="en-GB" sz="1600">
                <a:effectLst/>
              </a:rPr>
              <a:t>Customisable via the sidebar, top navigation and action bar </a:t>
            </a:r>
          </a:p>
        </p:txBody>
      </p:sp>
      <p:pic>
        <p:nvPicPr>
          <p:cNvPr id="9" name="Picture 8">
            <a:extLst>
              <a:ext uri="{FF2B5EF4-FFF2-40B4-BE49-F238E27FC236}">
                <a16:creationId xmlns:a16="http://schemas.microsoft.com/office/drawing/2014/main" id="{F49B7553-0D54-5AF8-38BE-A69D6ED9B6A8}"/>
              </a:ext>
            </a:extLst>
          </p:cNvPr>
          <p:cNvPicPr>
            <a:picLocks noChangeAspect="1"/>
          </p:cNvPicPr>
          <p:nvPr/>
        </p:nvPicPr>
        <p:blipFill rotWithShape="1">
          <a:blip r:embed="rId5">
            <a:extLst>
              <a:ext uri="{28A0092B-C50C-407E-A947-70E740481C1C}">
                <a14:useLocalDpi xmlns:a14="http://schemas.microsoft.com/office/drawing/2010/main" val="0"/>
              </a:ext>
            </a:extLst>
          </a:blip>
          <a:srcRect r="26786"/>
          <a:stretch/>
        </p:blipFill>
        <p:spPr>
          <a:xfrm>
            <a:off x="4813684" y="1030303"/>
            <a:ext cx="7378316" cy="5446298"/>
          </a:xfrm>
          <a:prstGeom prst="rect">
            <a:avLst/>
          </a:prstGeom>
        </p:spPr>
      </p:pic>
    </p:spTree>
    <p:extLst>
      <p:ext uri="{BB962C8B-B14F-4D97-AF65-F5344CB8AC3E}">
        <p14:creationId xmlns:p14="http://schemas.microsoft.com/office/powerpoint/2010/main" val="230744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3">
            <a:extLst>
              <a:ext uri="{28A0092B-C50C-407E-A947-70E740481C1C}">
                <a14:useLocalDpi xmlns:a14="http://schemas.microsoft.com/office/drawing/2010/main"/>
              </a:ext>
            </a:extLst>
          </a:blip>
          <a:srcRect r="19209"/>
          <a:stretch/>
        </p:blipFill>
        <p:spPr>
          <a:xfrm>
            <a:off x="8089107" y="0"/>
            <a:ext cx="4102894"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8077200" y="0"/>
            <a:ext cx="4114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32BCA1-5600-1144-8028-3306A8F01F08}"/>
              </a:ext>
            </a:extLst>
          </p:cNvPr>
          <p:cNvSpPr txBox="1"/>
          <p:nvPr/>
        </p:nvSpPr>
        <p:spPr>
          <a:xfrm>
            <a:off x="8979696" y="329880"/>
            <a:ext cx="2907504" cy="369332"/>
          </a:xfrm>
          <a:prstGeom prst="rect">
            <a:avLst/>
          </a:prstGeom>
          <a:noFill/>
        </p:spPr>
        <p:txBody>
          <a:bodyPr wrap="square" rtlCol="0">
            <a:spAutoFit/>
          </a:bodyPr>
          <a:lstStyle/>
          <a:p>
            <a:pPr algn="r">
              <a:lnSpc>
                <a:spcPct val="90000"/>
              </a:lnSpc>
            </a:pPr>
            <a:r>
              <a:rPr lang="en-GB" sz="2000">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C4FAE0A0-F52D-6B4E-AD4A-7377042AA296}"/>
              </a:ext>
            </a:extLst>
          </p:cNvPr>
          <p:cNvCxnSpPr>
            <a:cxnSpLocks/>
          </p:cNvCxnSpPr>
          <p:nvPr/>
        </p:nvCxnSpPr>
        <p:spPr>
          <a:xfrm flipH="1">
            <a:off x="11182153" y="66847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6916F88-C02B-FE74-AAC2-DA1C30BAEE81}"/>
              </a:ext>
            </a:extLst>
          </p:cNvPr>
          <p:cNvSpPr txBox="1"/>
          <p:nvPr/>
        </p:nvSpPr>
        <p:spPr>
          <a:xfrm>
            <a:off x="266451" y="322437"/>
            <a:ext cx="5212722" cy="590931"/>
          </a:xfrm>
          <a:prstGeom prst="rect">
            <a:avLst/>
          </a:prstGeom>
          <a:noFill/>
        </p:spPr>
        <p:txBody>
          <a:bodyPr wrap="square" rtlCol="0">
            <a:spAutoFit/>
          </a:bodyPr>
          <a:lstStyle/>
          <a:p>
            <a:pPr>
              <a:lnSpc>
                <a:spcPct val="90000"/>
              </a:lnSpc>
            </a:pPr>
            <a:r>
              <a:rPr lang="en-GB" sz="3600">
                <a:solidFill>
                  <a:schemeClr val="tx2"/>
                </a:solidFill>
              </a:rPr>
              <a:t>Individual</a:t>
            </a:r>
          </a:p>
        </p:txBody>
      </p:sp>
      <p:pic>
        <p:nvPicPr>
          <p:cNvPr id="53" name="Picture 52" descr="Logo&#10;&#10;Description automatically generated">
            <a:extLst>
              <a:ext uri="{FF2B5EF4-FFF2-40B4-BE49-F238E27FC236}">
                <a16:creationId xmlns:a16="http://schemas.microsoft.com/office/drawing/2014/main" id="{505BF62D-11A2-F477-265A-57AB6FA85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sp>
        <p:nvSpPr>
          <p:cNvPr id="7" name="Title 1">
            <a:extLst>
              <a:ext uri="{FF2B5EF4-FFF2-40B4-BE49-F238E27FC236}">
                <a16:creationId xmlns:a16="http://schemas.microsoft.com/office/drawing/2014/main" id="{E19B02D0-493B-6F5C-D532-37CCBBEC8657}"/>
              </a:ext>
            </a:extLst>
          </p:cNvPr>
          <p:cNvSpPr txBox="1">
            <a:spLocks/>
          </p:cNvSpPr>
          <p:nvPr/>
        </p:nvSpPr>
        <p:spPr>
          <a:xfrm>
            <a:off x="418852" y="1556588"/>
            <a:ext cx="5392204" cy="3931013"/>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pPr>
            <a:r>
              <a:rPr lang="en-GB" sz="1600">
                <a:effectLst/>
              </a:rPr>
              <a:t>Deep dive into a selected person’s calendar</a:t>
            </a:r>
          </a:p>
          <a:p>
            <a:pPr marL="285750" indent="-285750">
              <a:buFont typeface="Arial" panose="020B0604020202020204" pitchFamily="34" charset="0"/>
              <a:buChar char="•"/>
            </a:pPr>
            <a:r>
              <a:rPr lang="en-GB" sz="1600"/>
              <a:t>V</a:t>
            </a:r>
            <a:r>
              <a:rPr lang="en-GB" sz="1600">
                <a:effectLst/>
              </a:rPr>
              <a:t>iew a period of a day or even several months.</a:t>
            </a:r>
          </a:p>
          <a:p>
            <a:pPr marL="285750" indent="-285750">
              <a:buFont typeface="Arial" panose="020B0604020202020204" pitchFamily="34" charset="0"/>
              <a:buChar char="•"/>
            </a:pPr>
            <a:r>
              <a:rPr lang="en-GB" sz="1600">
                <a:effectLst/>
              </a:rPr>
              <a:t>Switch between calendars from the Users panel in</a:t>
            </a:r>
            <a:br>
              <a:rPr lang="en-GB" sz="1600">
                <a:effectLst/>
              </a:rPr>
            </a:br>
            <a:r>
              <a:rPr lang="en-GB" sz="1600">
                <a:effectLst/>
              </a:rPr>
              <a:t>1-click</a:t>
            </a:r>
          </a:p>
          <a:p>
            <a:pPr marL="285750" indent="-285750">
              <a:buFont typeface="Arial" panose="020B0604020202020204" pitchFamily="34" charset="0"/>
              <a:buChar char="•"/>
            </a:pPr>
            <a:r>
              <a:rPr lang="en-GB" sz="1600"/>
              <a:t>R</a:t>
            </a:r>
            <a:r>
              <a:rPr lang="en-GB" sz="1600">
                <a:effectLst/>
              </a:rPr>
              <a:t>espond to another user’s calendar invites.</a:t>
            </a:r>
          </a:p>
          <a:p>
            <a:pPr marL="285750" indent="-285750">
              <a:buFont typeface="Arial" panose="020B0604020202020204" pitchFamily="34" charset="0"/>
              <a:buChar char="•"/>
            </a:pPr>
            <a:r>
              <a:rPr lang="en-GB" sz="1600">
                <a:effectLst/>
              </a:rPr>
              <a:t>Allow to create polls and send these out on behalf of other users</a:t>
            </a:r>
          </a:p>
          <a:p>
            <a:pPr marL="285750" indent="-285750">
              <a:buFont typeface="Arial" panose="020B0604020202020204" pitchFamily="34" charset="0"/>
              <a:buChar char="•"/>
            </a:pPr>
            <a:r>
              <a:rPr lang="en-GB" sz="1600">
                <a:effectLst/>
              </a:rPr>
              <a:t>Add Catering to close the circle for the personal assistant to fully support his/her manager’s agenda.</a:t>
            </a:r>
            <a:br>
              <a:rPr lang="en-GB" sz="1600"/>
            </a:br>
            <a:endParaRPr lang="en-GB">
              <a:effectLst/>
            </a:endParaRPr>
          </a:p>
          <a:p>
            <a:r>
              <a:rPr lang="en-GB" sz="1600">
                <a:effectLst/>
              </a:rPr>
              <a:t>The perfect solution for the personal assistant trying to find time to meet for people with busy agendas.</a:t>
            </a:r>
          </a:p>
        </p:txBody>
      </p:sp>
      <p:pic>
        <p:nvPicPr>
          <p:cNvPr id="9" name="Picture 8">
            <a:extLst>
              <a:ext uri="{FF2B5EF4-FFF2-40B4-BE49-F238E27FC236}">
                <a16:creationId xmlns:a16="http://schemas.microsoft.com/office/drawing/2014/main" id="{F49B7553-0D54-5AF8-38BE-A69D6ED9B6A8}"/>
              </a:ext>
            </a:extLst>
          </p:cNvPr>
          <p:cNvPicPr>
            <a:picLocks noChangeAspect="1"/>
          </p:cNvPicPr>
          <p:nvPr/>
        </p:nvPicPr>
        <p:blipFill rotWithShape="1">
          <a:blip r:embed="rId5">
            <a:extLst>
              <a:ext uri="{28A0092B-C50C-407E-A947-70E740481C1C}">
                <a14:useLocalDpi xmlns:a14="http://schemas.microsoft.com/office/drawing/2010/main" val="0"/>
              </a:ext>
            </a:extLst>
          </a:blip>
          <a:srcRect r="26865"/>
          <a:stretch/>
        </p:blipFill>
        <p:spPr>
          <a:xfrm>
            <a:off x="4821640" y="1030303"/>
            <a:ext cx="7370360" cy="5446298"/>
          </a:xfrm>
          <a:prstGeom prst="rect">
            <a:avLst/>
          </a:prstGeom>
        </p:spPr>
      </p:pic>
    </p:spTree>
    <p:extLst>
      <p:ext uri="{BB962C8B-B14F-4D97-AF65-F5344CB8AC3E}">
        <p14:creationId xmlns:p14="http://schemas.microsoft.com/office/powerpoint/2010/main" val="405032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Visualfabriq">
      <a:dk1>
        <a:sysClr val="windowText" lastClr="000000"/>
      </a:dk1>
      <a:lt1>
        <a:sysClr val="window" lastClr="FFFFFF"/>
      </a:lt1>
      <a:dk2>
        <a:srgbClr val="4D555B"/>
      </a:dk2>
      <a:lt2>
        <a:srgbClr val="E7E6E6"/>
      </a:lt2>
      <a:accent1>
        <a:srgbClr val="00AEEF"/>
      </a:accent1>
      <a:accent2>
        <a:srgbClr val="FFF200"/>
      </a:accent2>
      <a:accent3>
        <a:srgbClr val="839097"/>
      </a:accent3>
      <a:accent4>
        <a:srgbClr val="B7C3C9"/>
      </a:accent4>
      <a:accent5>
        <a:srgbClr val="00C0F3"/>
      </a:accent5>
      <a:accent6>
        <a:srgbClr val="6DCFF6"/>
      </a:accent6>
      <a:hlink>
        <a:srgbClr val="0563C1"/>
      </a:hlink>
      <a:folHlink>
        <a:srgbClr val="954F72"/>
      </a:folHlink>
    </a:clrScheme>
    <a:fontScheme name="Open Sans combo">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4349</TotalTime>
  <Words>1903</Words>
  <Application>Microsoft Macintosh PowerPoint</Application>
  <PresentationFormat>Widescreen</PresentationFormat>
  <Paragraphs>281</Paragraphs>
  <Slides>35</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HelveticaNeueLTStd</vt:lpstr>
      <vt:lpstr>Open Sans</vt:lpstr>
      <vt:lpstr>Open Sans ExtraBold</vt:lpstr>
      <vt:lpstr>Open Sans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Raditya Zayadi Maruapey</dc:creator>
  <cp:lastModifiedBy>Lars Schorling</cp:lastModifiedBy>
  <cp:revision>14</cp:revision>
  <cp:lastPrinted>2019-10-02T08:37:36Z</cp:lastPrinted>
  <dcterms:created xsi:type="dcterms:W3CDTF">2019-07-21T04:36:56Z</dcterms:created>
  <dcterms:modified xsi:type="dcterms:W3CDTF">2024-09-26T12:57:12Z</dcterms:modified>
</cp:coreProperties>
</file>